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9"/>
  </p:notesMasterIdLst>
  <p:sldIdLst>
    <p:sldId id="256" r:id="rId2"/>
    <p:sldId id="283" r:id="rId3"/>
    <p:sldId id="258" r:id="rId4"/>
    <p:sldId id="259" r:id="rId5"/>
    <p:sldId id="260" r:id="rId6"/>
    <p:sldId id="262" r:id="rId7"/>
    <p:sldId id="275" r:id="rId8"/>
    <p:sldId id="273" r:id="rId9"/>
    <p:sldId id="270" r:id="rId10"/>
    <p:sldId id="269" r:id="rId11"/>
    <p:sldId id="276" r:id="rId12"/>
    <p:sldId id="277" r:id="rId13"/>
    <p:sldId id="278" r:id="rId14"/>
    <p:sldId id="279" r:id="rId15"/>
    <p:sldId id="280" r:id="rId16"/>
    <p:sldId id="281" r:id="rId17"/>
    <p:sldId id="282"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userDrawn="1">
          <p15:clr>
            <a:srgbClr val="A4A3A4"/>
          </p15:clr>
        </p15:guide>
        <p15:guide id="3" pos="7680" userDrawn="1">
          <p15:clr>
            <a:srgbClr val="A4A3A4"/>
          </p15:clr>
        </p15:guide>
        <p15:guide id="4" pos="672" userDrawn="1">
          <p15:clr>
            <a:srgbClr val="A4A3A4"/>
          </p15:clr>
        </p15:guide>
        <p15:guide id="5" pos="7008" userDrawn="1">
          <p15:clr>
            <a:srgbClr val="A4A3A4"/>
          </p15:clr>
        </p15:guide>
        <p15:guide id="6" orient="horz" pos="3984" userDrawn="1">
          <p15:clr>
            <a:srgbClr val="A4A3A4"/>
          </p15:clr>
        </p15:guide>
        <p15:guide id="7" pos="7344" userDrawn="1">
          <p15:clr>
            <a:srgbClr val="A4A3A4"/>
          </p15:clr>
        </p15:guide>
        <p15:guide id="8" pos="336" userDrawn="1">
          <p15:clr>
            <a:srgbClr val="A4A3A4"/>
          </p15:clr>
        </p15:guide>
        <p15:guide id="9" orient="horz" pos="336" userDrawn="1">
          <p15:clr>
            <a:srgbClr val="A4A3A4"/>
          </p15:clr>
        </p15:guide>
        <p15:guide id="10" orient="horz" pos="672" userDrawn="1">
          <p15:clr>
            <a:srgbClr val="A4A3A4"/>
          </p15:clr>
        </p15:guide>
        <p15:guide id="11" orient="horz" pos="3648" userDrawn="1">
          <p15:clr>
            <a:srgbClr val="A4A3A4"/>
          </p15:clr>
        </p15:guide>
        <p15:guide id="1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000"/>
    <a:srgbClr val="7BBDCA"/>
    <a:srgbClr val="726658"/>
    <a:srgbClr val="8FB1B8"/>
    <a:srgbClr val="99CBDA"/>
    <a:srgbClr val="32D17E"/>
    <a:srgbClr val="5A5047"/>
    <a:srgbClr val="BEB4AB"/>
    <a:srgbClr val="DAEEDE"/>
    <a:srgbClr val="D9FFE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85"/>
    <p:restoredTop sz="97840"/>
  </p:normalViewPr>
  <p:slideViewPr>
    <p:cSldViewPr snapToObjects="1">
      <p:cViewPr varScale="1">
        <p:scale>
          <a:sx n="111" d="100"/>
          <a:sy n="111" d="100"/>
        </p:scale>
        <p:origin x="474" y="96"/>
      </p:cViewPr>
      <p:guideLst>
        <p:guide orient="horz" pos="2160"/>
        <p:guide/>
        <p:guide pos="7680"/>
        <p:guide pos="672"/>
        <p:guide pos="7008"/>
        <p:guide orient="horz" pos="3984"/>
        <p:guide pos="7344"/>
        <p:guide pos="336"/>
        <p:guide orient="horz" pos="336"/>
        <p:guide orient="horz" pos="672"/>
        <p:guide orient="horz" pos="3648"/>
        <p:guide pos="384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AFF348C-ECCC-BE4E-98BC-FCC07CB18EF5}" type="datetimeFigureOut">
              <a:rPr lang="en-US" smtClean="0"/>
              <a:t>8/9/2024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B375158-8E0F-A346-B6FB-90F69FC679D4}" type="slidenum">
              <a:rPr lang="en-US" smtClean="0"/>
              <a:t>‹#›</a:t>
            </a:fld>
            <a:endParaRPr lang="en-US"/>
          </a:p>
        </p:txBody>
      </p:sp>
    </p:spTree>
    <p:extLst>
      <p:ext uri="{BB962C8B-B14F-4D97-AF65-F5344CB8AC3E}">
        <p14:creationId xmlns:p14="http://schemas.microsoft.com/office/powerpoint/2010/main" val="17784071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B375158-8E0F-A346-B6FB-90F69FC679D4}" type="slidenum">
              <a:rPr lang="en-US" smtClean="0"/>
              <a:t>1</a:t>
            </a:fld>
            <a:endParaRPr lang="en-US"/>
          </a:p>
        </p:txBody>
      </p:sp>
    </p:spTree>
    <p:extLst>
      <p:ext uri="{BB962C8B-B14F-4D97-AF65-F5344CB8AC3E}">
        <p14:creationId xmlns:p14="http://schemas.microsoft.com/office/powerpoint/2010/main" val="16461901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B375158-8E0F-A346-B6FB-90F69FC679D4}" type="slidenum">
              <a:rPr lang="en-US" smtClean="0"/>
              <a:t>2</a:t>
            </a:fld>
            <a:endParaRPr lang="en-US"/>
          </a:p>
        </p:txBody>
      </p:sp>
    </p:spTree>
    <p:extLst>
      <p:ext uri="{BB962C8B-B14F-4D97-AF65-F5344CB8AC3E}">
        <p14:creationId xmlns:p14="http://schemas.microsoft.com/office/powerpoint/2010/main" val="27860847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F0E976-9B5E-8C41-8BDB-6C519D11AB4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6A92D19-F86B-DB4D-92D3-746A7B13E93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47E5F07-055A-1147-B900-FBB9E041BB3E}"/>
              </a:ext>
            </a:extLst>
          </p:cNvPr>
          <p:cNvSpPr>
            <a:spLocks noGrp="1"/>
          </p:cNvSpPr>
          <p:nvPr>
            <p:ph type="dt" sz="half" idx="10"/>
          </p:nvPr>
        </p:nvSpPr>
        <p:spPr/>
        <p:txBody>
          <a:bodyPr/>
          <a:lstStyle/>
          <a:p>
            <a:fld id="{B0504654-3BBD-E946-A049-FD6D6EEB426B}" type="datetimeFigureOut">
              <a:rPr lang="en-US" smtClean="0"/>
              <a:t>8/9/2024</a:t>
            </a:fld>
            <a:endParaRPr lang="en-US"/>
          </a:p>
        </p:txBody>
      </p:sp>
      <p:sp>
        <p:nvSpPr>
          <p:cNvPr id="5" name="Footer Placeholder 4">
            <a:extLst>
              <a:ext uri="{FF2B5EF4-FFF2-40B4-BE49-F238E27FC236}">
                <a16:creationId xmlns:a16="http://schemas.microsoft.com/office/drawing/2014/main" id="{38262501-0A7D-DD4C-A1D0-6E9CD38AD8D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23658E5-8643-0A40-91BB-40422063DF05}"/>
              </a:ext>
            </a:extLst>
          </p:cNvPr>
          <p:cNvSpPr>
            <a:spLocks noGrp="1"/>
          </p:cNvSpPr>
          <p:nvPr>
            <p:ph type="sldNum" sz="quarter" idx="12"/>
          </p:nvPr>
        </p:nvSpPr>
        <p:spPr/>
        <p:txBody>
          <a:bodyPr/>
          <a:lstStyle/>
          <a:p>
            <a:fld id="{3F121B19-703E-FA47-A0E4-3C8806D92B9E}" type="slidenum">
              <a:rPr lang="en-US" smtClean="0"/>
              <a:t>‹#›</a:t>
            </a:fld>
            <a:endParaRPr lang="en-US"/>
          </a:p>
        </p:txBody>
      </p:sp>
    </p:spTree>
    <p:extLst>
      <p:ext uri="{BB962C8B-B14F-4D97-AF65-F5344CB8AC3E}">
        <p14:creationId xmlns:p14="http://schemas.microsoft.com/office/powerpoint/2010/main" val="9034083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178E54-4650-6647-8184-218BF43E6E7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E19854F-122F-7346-96CB-024EE7BD909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652D0FB-C64E-2745-BA64-3A91DFB16A7A}"/>
              </a:ext>
            </a:extLst>
          </p:cNvPr>
          <p:cNvSpPr>
            <a:spLocks noGrp="1"/>
          </p:cNvSpPr>
          <p:nvPr>
            <p:ph type="dt" sz="half" idx="10"/>
          </p:nvPr>
        </p:nvSpPr>
        <p:spPr/>
        <p:txBody>
          <a:bodyPr/>
          <a:lstStyle/>
          <a:p>
            <a:fld id="{B0504654-3BBD-E946-A049-FD6D6EEB426B}" type="datetimeFigureOut">
              <a:rPr lang="en-US" smtClean="0"/>
              <a:t>8/9/2024</a:t>
            </a:fld>
            <a:endParaRPr lang="en-US"/>
          </a:p>
        </p:txBody>
      </p:sp>
      <p:sp>
        <p:nvSpPr>
          <p:cNvPr id="5" name="Footer Placeholder 4">
            <a:extLst>
              <a:ext uri="{FF2B5EF4-FFF2-40B4-BE49-F238E27FC236}">
                <a16:creationId xmlns:a16="http://schemas.microsoft.com/office/drawing/2014/main" id="{C33C4D0F-B905-7A4C-A857-6E515274E2C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3913A52-4FE3-F246-9AA3-155BF557215E}"/>
              </a:ext>
            </a:extLst>
          </p:cNvPr>
          <p:cNvSpPr>
            <a:spLocks noGrp="1"/>
          </p:cNvSpPr>
          <p:nvPr>
            <p:ph type="sldNum" sz="quarter" idx="12"/>
          </p:nvPr>
        </p:nvSpPr>
        <p:spPr/>
        <p:txBody>
          <a:bodyPr/>
          <a:lstStyle/>
          <a:p>
            <a:fld id="{3F121B19-703E-FA47-A0E4-3C8806D92B9E}" type="slidenum">
              <a:rPr lang="en-US" smtClean="0"/>
              <a:t>‹#›</a:t>
            </a:fld>
            <a:endParaRPr lang="en-US"/>
          </a:p>
        </p:txBody>
      </p:sp>
    </p:spTree>
    <p:extLst>
      <p:ext uri="{BB962C8B-B14F-4D97-AF65-F5344CB8AC3E}">
        <p14:creationId xmlns:p14="http://schemas.microsoft.com/office/powerpoint/2010/main" val="22407585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6894FCE-212A-3446-B64D-4730B3039A3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5638076-DD72-7F4E-9E3E-D355A3609C0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77363B0-A14F-9F42-BFA3-AF80F991F563}"/>
              </a:ext>
            </a:extLst>
          </p:cNvPr>
          <p:cNvSpPr>
            <a:spLocks noGrp="1"/>
          </p:cNvSpPr>
          <p:nvPr>
            <p:ph type="dt" sz="half" idx="10"/>
          </p:nvPr>
        </p:nvSpPr>
        <p:spPr/>
        <p:txBody>
          <a:bodyPr/>
          <a:lstStyle/>
          <a:p>
            <a:fld id="{B0504654-3BBD-E946-A049-FD6D6EEB426B}" type="datetimeFigureOut">
              <a:rPr lang="en-US" smtClean="0"/>
              <a:t>8/9/2024</a:t>
            </a:fld>
            <a:endParaRPr lang="en-US"/>
          </a:p>
        </p:txBody>
      </p:sp>
      <p:sp>
        <p:nvSpPr>
          <p:cNvPr id="5" name="Footer Placeholder 4">
            <a:extLst>
              <a:ext uri="{FF2B5EF4-FFF2-40B4-BE49-F238E27FC236}">
                <a16:creationId xmlns:a16="http://schemas.microsoft.com/office/drawing/2014/main" id="{4B1E3286-5ED8-884B-B69F-E6915A91854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3B7D2E6-56C5-F04B-B0B4-520833D8B59E}"/>
              </a:ext>
            </a:extLst>
          </p:cNvPr>
          <p:cNvSpPr>
            <a:spLocks noGrp="1"/>
          </p:cNvSpPr>
          <p:nvPr>
            <p:ph type="sldNum" sz="quarter" idx="12"/>
          </p:nvPr>
        </p:nvSpPr>
        <p:spPr/>
        <p:txBody>
          <a:bodyPr/>
          <a:lstStyle/>
          <a:p>
            <a:fld id="{3F121B19-703E-FA47-A0E4-3C8806D92B9E}" type="slidenum">
              <a:rPr lang="en-US" smtClean="0"/>
              <a:t>‹#›</a:t>
            </a:fld>
            <a:endParaRPr lang="en-US"/>
          </a:p>
        </p:txBody>
      </p:sp>
    </p:spTree>
    <p:extLst>
      <p:ext uri="{BB962C8B-B14F-4D97-AF65-F5344CB8AC3E}">
        <p14:creationId xmlns:p14="http://schemas.microsoft.com/office/powerpoint/2010/main" val="7853530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906AB4-B48A-BE4B-A400-0970B67D06E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D36D3A3-E14E-204A-A7E5-C70BE9341E3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0429419-E7F4-794F-962E-842B408C9378}"/>
              </a:ext>
            </a:extLst>
          </p:cNvPr>
          <p:cNvSpPr>
            <a:spLocks noGrp="1"/>
          </p:cNvSpPr>
          <p:nvPr>
            <p:ph type="dt" sz="half" idx="10"/>
          </p:nvPr>
        </p:nvSpPr>
        <p:spPr/>
        <p:txBody>
          <a:bodyPr/>
          <a:lstStyle/>
          <a:p>
            <a:fld id="{B0504654-3BBD-E946-A049-FD6D6EEB426B}" type="datetimeFigureOut">
              <a:rPr lang="en-US" smtClean="0"/>
              <a:t>8/9/2024</a:t>
            </a:fld>
            <a:endParaRPr lang="en-US"/>
          </a:p>
        </p:txBody>
      </p:sp>
      <p:sp>
        <p:nvSpPr>
          <p:cNvPr id="5" name="Footer Placeholder 4">
            <a:extLst>
              <a:ext uri="{FF2B5EF4-FFF2-40B4-BE49-F238E27FC236}">
                <a16:creationId xmlns:a16="http://schemas.microsoft.com/office/drawing/2014/main" id="{5915A697-A4E7-C146-8DD1-FB758BF9545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39A44A4-3B7B-7042-9CA4-CE9CF88C5E1B}"/>
              </a:ext>
            </a:extLst>
          </p:cNvPr>
          <p:cNvSpPr>
            <a:spLocks noGrp="1"/>
          </p:cNvSpPr>
          <p:nvPr>
            <p:ph type="sldNum" sz="quarter" idx="12"/>
          </p:nvPr>
        </p:nvSpPr>
        <p:spPr/>
        <p:txBody>
          <a:bodyPr/>
          <a:lstStyle/>
          <a:p>
            <a:fld id="{3F121B19-703E-FA47-A0E4-3C8806D92B9E}" type="slidenum">
              <a:rPr lang="en-US" smtClean="0"/>
              <a:t>‹#›</a:t>
            </a:fld>
            <a:endParaRPr lang="en-US"/>
          </a:p>
        </p:txBody>
      </p:sp>
    </p:spTree>
    <p:extLst>
      <p:ext uri="{BB962C8B-B14F-4D97-AF65-F5344CB8AC3E}">
        <p14:creationId xmlns:p14="http://schemas.microsoft.com/office/powerpoint/2010/main" val="9039039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A1E326-50A3-3E4D-884E-852862DBCF1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2460ABB-AAC9-BF41-893C-ABBE791CA9D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DBFDA1C-B32E-8345-B56F-A573D32BF5B7}"/>
              </a:ext>
            </a:extLst>
          </p:cNvPr>
          <p:cNvSpPr>
            <a:spLocks noGrp="1"/>
          </p:cNvSpPr>
          <p:nvPr>
            <p:ph type="dt" sz="half" idx="10"/>
          </p:nvPr>
        </p:nvSpPr>
        <p:spPr/>
        <p:txBody>
          <a:bodyPr/>
          <a:lstStyle/>
          <a:p>
            <a:fld id="{B0504654-3BBD-E946-A049-FD6D6EEB426B}" type="datetimeFigureOut">
              <a:rPr lang="en-US" smtClean="0"/>
              <a:t>8/9/2024</a:t>
            </a:fld>
            <a:endParaRPr lang="en-US"/>
          </a:p>
        </p:txBody>
      </p:sp>
      <p:sp>
        <p:nvSpPr>
          <p:cNvPr id="5" name="Footer Placeholder 4">
            <a:extLst>
              <a:ext uri="{FF2B5EF4-FFF2-40B4-BE49-F238E27FC236}">
                <a16:creationId xmlns:a16="http://schemas.microsoft.com/office/drawing/2014/main" id="{94F4DBFD-B035-E64A-A703-203961BA6F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FD4AD27-CC3D-B845-B55A-B3F6D09107CA}"/>
              </a:ext>
            </a:extLst>
          </p:cNvPr>
          <p:cNvSpPr>
            <a:spLocks noGrp="1"/>
          </p:cNvSpPr>
          <p:nvPr>
            <p:ph type="sldNum" sz="quarter" idx="12"/>
          </p:nvPr>
        </p:nvSpPr>
        <p:spPr/>
        <p:txBody>
          <a:bodyPr/>
          <a:lstStyle/>
          <a:p>
            <a:fld id="{3F121B19-703E-FA47-A0E4-3C8806D92B9E}" type="slidenum">
              <a:rPr lang="en-US" smtClean="0"/>
              <a:t>‹#›</a:t>
            </a:fld>
            <a:endParaRPr lang="en-US"/>
          </a:p>
        </p:txBody>
      </p:sp>
    </p:spTree>
    <p:extLst>
      <p:ext uri="{BB962C8B-B14F-4D97-AF65-F5344CB8AC3E}">
        <p14:creationId xmlns:p14="http://schemas.microsoft.com/office/powerpoint/2010/main" val="20627106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144809-11F2-5446-88D4-427B07FB9F7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1E7C45B-6E13-F142-9678-02E7E2534B4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25792B2-4A3F-8446-8D66-B766A9097DF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6DD6D4C-2E48-6644-8FDB-A638ED795023}"/>
              </a:ext>
            </a:extLst>
          </p:cNvPr>
          <p:cNvSpPr>
            <a:spLocks noGrp="1"/>
          </p:cNvSpPr>
          <p:nvPr>
            <p:ph type="dt" sz="half" idx="10"/>
          </p:nvPr>
        </p:nvSpPr>
        <p:spPr/>
        <p:txBody>
          <a:bodyPr/>
          <a:lstStyle/>
          <a:p>
            <a:fld id="{B0504654-3BBD-E946-A049-FD6D6EEB426B}" type="datetimeFigureOut">
              <a:rPr lang="en-US" smtClean="0"/>
              <a:t>8/9/2024</a:t>
            </a:fld>
            <a:endParaRPr lang="en-US"/>
          </a:p>
        </p:txBody>
      </p:sp>
      <p:sp>
        <p:nvSpPr>
          <p:cNvPr id="6" name="Footer Placeholder 5">
            <a:extLst>
              <a:ext uri="{FF2B5EF4-FFF2-40B4-BE49-F238E27FC236}">
                <a16:creationId xmlns:a16="http://schemas.microsoft.com/office/drawing/2014/main" id="{45CE919C-462F-FC4C-8236-933A126CA2F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4B69DEA-971D-3140-955C-13924CCC5104}"/>
              </a:ext>
            </a:extLst>
          </p:cNvPr>
          <p:cNvSpPr>
            <a:spLocks noGrp="1"/>
          </p:cNvSpPr>
          <p:nvPr>
            <p:ph type="sldNum" sz="quarter" idx="12"/>
          </p:nvPr>
        </p:nvSpPr>
        <p:spPr/>
        <p:txBody>
          <a:bodyPr/>
          <a:lstStyle/>
          <a:p>
            <a:fld id="{3F121B19-703E-FA47-A0E4-3C8806D92B9E}" type="slidenum">
              <a:rPr lang="en-US" smtClean="0"/>
              <a:t>‹#›</a:t>
            </a:fld>
            <a:endParaRPr lang="en-US"/>
          </a:p>
        </p:txBody>
      </p:sp>
    </p:spTree>
    <p:extLst>
      <p:ext uri="{BB962C8B-B14F-4D97-AF65-F5344CB8AC3E}">
        <p14:creationId xmlns:p14="http://schemas.microsoft.com/office/powerpoint/2010/main" val="34413567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0BE47E-274D-5F47-B2DB-7CDA20E262A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045CE06-F8EB-9F4A-86E4-25F04AB7D2D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8A5DDDF-4E0B-3F44-838E-93109AA0D2A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0AB03F7-5EE1-6841-9DAB-228B79475E9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FE1E304-99DA-3346-889D-8CD2C52F7E7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C7B92C4-F519-2746-A175-9F50449E9ACF}"/>
              </a:ext>
            </a:extLst>
          </p:cNvPr>
          <p:cNvSpPr>
            <a:spLocks noGrp="1"/>
          </p:cNvSpPr>
          <p:nvPr>
            <p:ph type="dt" sz="half" idx="10"/>
          </p:nvPr>
        </p:nvSpPr>
        <p:spPr/>
        <p:txBody>
          <a:bodyPr/>
          <a:lstStyle/>
          <a:p>
            <a:fld id="{B0504654-3BBD-E946-A049-FD6D6EEB426B}" type="datetimeFigureOut">
              <a:rPr lang="en-US" smtClean="0"/>
              <a:t>8/9/2024</a:t>
            </a:fld>
            <a:endParaRPr lang="en-US"/>
          </a:p>
        </p:txBody>
      </p:sp>
      <p:sp>
        <p:nvSpPr>
          <p:cNvPr id="8" name="Footer Placeholder 7">
            <a:extLst>
              <a:ext uri="{FF2B5EF4-FFF2-40B4-BE49-F238E27FC236}">
                <a16:creationId xmlns:a16="http://schemas.microsoft.com/office/drawing/2014/main" id="{C6E50534-08AA-0048-90EF-E05473D583E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8D71FB4-4CD2-6D40-87EF-C2ADC743F09D}"/>
              </a:ext>
            </a:extLst>
          </p:cNvPr>
          <p:cNvSpPr>
            <a:spLocks noGrp="1"/>
          </p:cNvSpPr>
          <p:nvPr>
            <p:ph type="sldNum" sz="quarter" idx="12"/>
          </p:nvPr>
        </p:nvSpPr>
        <p:spPr/>
        <p:txBody>
          <a:bodyPr/>
          <a:lstStyle/>
          <a:p>
            <a:fld id="{3F121B19-703E-FA47-A0E4-3C8806D92B9E}" type="slidenum">
              <a:rPr lang="en-US" smtClean="0"/>
              <a:t>‹#›</a:t>
            </a:fld>
            <a:endParaRPr lang="en-US"/>
          </a:p>
        </p:txBody>
      </p:sp>
    </p:spTree>
    <p:extLst>
      <p:ext uri="{BB962C8B-B14F-4D97-AF65-F5344CB8AC3E}">
        <p14:creationId xmlns:p14="http://schemas.microsoft.com/office/powerpoint/2010/main" val="7453517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DFC89F-0A9F-F34F-828D-3CC0339188B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6AB3E00-A528-EB4E-AFEF-D8F63341B3C2}"/>
              </a:ext>
            </a:extLst>
          </p:cNvPr>
          <p:cNvSpPr>
            <a:spLocks noGrp="1"/>
          </p:cNvSpPr>
          <p:nvPr>
            <p:ph type="dt" sz="half" idx="10"/>
          </p:nvPr>
        </p:nvSpPr>
        <p:spPr/>
        <p:txBody>
          <a:bodyPr/>
          <a:lstStyle/>
          <a:p>
            <a:fld id="{B0504654-3BBD-E946-A049-FD6D6EEB426B}" type="datetimeFigureOut">
              <a:rPr lang="en-US" smtClean="0"/>
              <a:t>8/9/2024</a:t>
            </a:fld>
            <a:endParaRPr lang="en-US"/>
          </a:p>
        </p:txBody>
      </p:sp>
      <p:sp>
        <p:nvSpPr>
          <p:cNvPr id="4" name="Footer Placeholder 3">
            <a:extLst>
              <a:ext uri="{FF2B5EF4-FFF2-40B4-BE49-F238E27FC236}">
                <a16:creationId xmlns:a16="http://schemas.microsoft.com/office/drawing/2014/main" id="{69EC5029-C291-334C-A817-FBE2146B7FF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4D53A42-399F-B342-ACCC-BB9411915EB8}"/>
              </a:ext>
            </a:extLst>
          </p:cNvPr>
          <p:cNvSpPr>
            <a:spLocks noGrp="1"/>
          </p:cNvSpPr>
          <p:nvPr>
            <p:ph type="sldNum" sz="quarter" idx="12"/>
          </p:nvPr>
        </p:nvSpPr>
        <p:spPr/>
        <p:txBody>
          <a:bodyPr/>
          <a:lstStyle/>
          <a:p>
            <a:fld id="{3F121B19-703E-FA47-A0E4-3C8806D92B9E}" type="slidenum">
              <a:rPr lang="en-US" smtClean="0"/>
              <a:t>‹#›</a:t>
            </a:fld>
            <a:endParaRPr lang="en-US"/>
          </a:p>
        </p:txBody>
      </p:sp>
    </p:spTree>
    <p:extLst>
      <p:ext uri="{BB962C8B-B14F-4D97-AF65-F5344CB8AC3E}">
        <p14:creationId xmlns:p14="http://schemas.microsoft.com/office/powerpoint/2010/main" val="39067130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C3C90CC-DA0F-F147-8DF2-66EEB2586575}"/>
              </a:ext>
            </a:extLst>
          </p:cNvPr>
          <p:cNvSpPr>
            <a:spLocks noGrp="1"/>
          </p:cNvSpPr>
          <p:nvPr>
            <p:ph type="dt" sz="half" idx="10"/>
          </p:nvPr>
        </p:nvSpPr>
        <p:spPr/>
        <p:txBody>
          <a:bodyPr/>
          <a:lstStyle/>
          <a:p>
            <a:fld id="{B0504654-3BBD-E946-A049-FD6D6EEB426B}" type="datetimeFigureOut">
              <a:rPr lang="en-US" smtClean="0"/>
              <a:t>8/9/2024</a:t>
            </a:fld>
            <a:endParaRPr lang="en-US"/>
          </a:p>
        </p:txBody>
      </p:sp>
      <p:sp>
        <p:nvSpPr>
          <p:cNvPr id="3" name="Footer Placeholder 2">
            <a:extLst>
              <a:ext uri="{FF2B5EF4-FFF2-40B4-BE49-F238E27FC236}">
                <a16:creationId xmlns:a16="http://schemas.microsoft.com/office/drawing/2014/main" id="{DEF69C82-C4DE-CA40-9B0C-C1412BFDDF9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60B7804-4770-224D-9518-660CFCE52A36}"/>
              </a:ext>
            </a:extLst>
          </p:cNvPr>
          <p:cNvSpPr>
            <a:spLocks noGrp="1"/>
          </p:cNvSpPr>
          <p:nvPr>
            <p:ph type="sldNum" sz="quarter" idx="12"/>
          </p:nvPr>
        </p:nvSpPr>
        <p:spPr/>
        <p:txBody>
          <a:bodyPr/>
          <a:lstStyle/>
          <a:p>
            <a:fld id="{3F121B19-703E-FA47-A0E4-3C8806D92B9E}" type="slidenum">
              <a:rPr lang="en-US" smtClean="0"/>
              <a:t>‹#›</a:t>
            </a:fld>
            <a:endParaRPr lang="en-US"/>
          </a:p>
        </p:txBody>
      </p:sp>
    </p:spTree>
    <p:extLst>
      <p:ext uri="{BB962C8B-B14F-4D97-AF65-F5344CB8AC3E}">
        <p14:creationId xmlns:p14="http://schemas.microsoft.com/office/powerpoint/2010/main" val="6564634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848EFE-D6A4-DF43-80C1-AA986522850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3CE2C0F-98C3-4F4C-B97C-F0DD7325316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9B73FF5-5195-4244-A0FB-FBD7B3E7682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65C6E81-71CD-5442-B73C-348AEDB98176}"/>
              </a:ext>
            </a:extLst>
          </p:cNvPr>
          <p:cNvSpPr>
            <a:spLocks noGrp="1"/>
          </p:cNvSpPr>
          <p:nvPr>
            <p:ph type="dt" sz="half" idx="10"/>
          </p:nvPr>
        </p:nvSpPr>
        <p:spPr/>
        <p:txBody>
          <a:bodyPr/>
          <a:lstStyle/>
          <a:p>
            <a:fld id="{B0504654-3BBD-E946-A049-FD6D6EEB426B}" type="datetimeFigureOut">
              <a:rPr lang="en-US" smtClean="0"/>
              <a:t>8/9/2024</a:t>
            </a:fld>
            <a:endParaRPr lang="en-US"/>
          </a:p>
        </p:txBody>
      </p:sp>
      <p:sp>
        <p:nvSpPr>
          <p:cNvPr id="6" name="Footer Placeholder 5">
            <a:extLst>
              <a:ext uri="{FF2B5EF4-FFF2-40B4-BE49-F238E27FC236}">
                <a16:creationId xmlns:a16="http://schemas.microsoft.com/office/drawing/2014/main" id="{F2BB9072-D720-544D-9D00-647C71255B5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EB454D6-64F3-DF46-86EE-3A7DC0D05864}"/>
              </a:ext>
            </a:extLst>
          </p:cNvPr>
          <p:cNvSpPr>
            <a:spLocks noGrp="1"/>
          </p:cNvSpPr>
          <p:nvPr>
            <p:ph type="sldNum" sz="quarter" idx="12"/>
          </p:nvPr>
        </p:nvSpPr>
        <p:spPr/>
        <p:txBody>
          <a:bodyPr/>
          <a:lstStyle/>
          <a:p>
            <a:fld id="{3F121B19-703E-FA47-A0E4-3C8806D92B9E}" type="slidenum">
              <a:rPr lang="en-US" smtClean="0"/>
              <a:t>‹#›</a:t>
            </a:fld>
            <a:endParaRPr lang="en-US"/>
          </a:p>
        </p:txBody>
      </p:sp>
    </p:spTree>
    <p:extLst>
      <p:ext uri="{BB962C8B-B14F-4D97-AF65-F5344CB8AC3E}">
        <p14:creationId xmlns:p14="http://schemas.microsoft.com/office/powerpoint/2010/main" val="12174092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60DCDE-7B62-2D49-ADFD-B7058792DEA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B42CBD6-042F-9945-8BC1-498A2B6F1D1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D710A75-BE2C-2B4D-96E1-55125A0B91F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1E3F06D-FFE0-B64F-A3E7-0E5B37AF3FAC}"/>
              </a:ext>
            </a:extLst>
          </p:cNvPr>
          <p:cNvSpPr>
            <a:spLocks noGrp="1"/>
          </p:cNvSpPr>
          <p:nvPr>
            <p:ph type="dt" sz="half" idx="10"/>
          </p:nvPr>
        </p:nvSpPr>
        <p:spPr/>
        <p:txBody>
          <a:bodyPr/>
          <a:lstStyle/>
          <a:p>
            <a:fld id="{B0504654-3BBD-E946-A049-FD6D6EEB426B}" type="datetimeFigureOut">
              <a:rPr lang="en-US" smtClean="0"/>
              <a:t>8/9/2024</a:t>
            </a:fld>
            <a:endParaRPr lang="en-US"/>
          </a:p>
        </p:txBody>
      </p:sp>
      <p:sp>
        <p:nvSpPr>
          <p:cNvPr id="6" name="Footer Placeholder 5">
            <a:extLst>
              <a:ext uri="{FF2B5EF4-FFF2-40B4-BE49-F238E27FC236}">
                <a16:creationId xmlns:a16="http://schemas.microsoft.com/office/drawing/2014/main" id="{096A65C6-CE34-9D4A-9CE3-B6951FE2955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7D38352-3B35-6446-A114-5D0AAFB07868}"/>
              </a:ext>
            </a:extLst>
          </p:cNvPr>
          <p:cNvSpPr>
            <a:spLocks noGrp="1"/>
          </p:cNvSpPr>
          <p:nvPr>
            <p:ph type="sldNum" sz="quarter" idx="12"/>
          </p:nvPr>
        </p:nvSpPr>
        <p:spPr/>
        <p:txBody>
          <a:bodyPr/>
          <a:lstStyle/>
          <a:p>
            <a:fld id="{3F121B19-703E-FA47-A0E4-3C8806D92B9E}" type="slidenum">
              <a:rPr lang="en-US" smtClean="0"/>
              <a:t>‹#›</a:t>
            </a:fld>
            <a:endParaRPr lang="en-US"/>
          </a:p>
        </p:txBody>
      </p:sp>
    </p:spTree>
    <p:extLst>
      <p:ext uri="{BB962C8B-B14F-4D97-AF65-F5344CB8AC3E}">
        <p14:creationId xmlns:p14="http://schemas.microsoft.com/office/powerpoint/2010/main" val="2332628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AEA1AD5-AA51-6F4F-A930-66E8D23A176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3388BB9-746C-D24F-95AA-C5878F45B74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1F1DD20-59CF-3B46-8DE7-921D065EDCD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504654-3BBD-E946-A049-FD6D6EEB426B}" type="datetimeFigureOut">
              <a:rPr lang="en-US" smtClean="0"/>
              <a:t>8/9/2024</a:t>
            </a:fld>
            <a:endParaRPr lang="en-US"/>
          </a:p>
        </p:txBody>
      </p:sp>
      <p:sp>
        <p:nvSpPr>
          <p:cNvPr id="5" name="Footer Placeholder 4">
            <a:extLst>
              <a:ext uri="{FF2B5EF4-FFF2-40B4-BE49-F238E27FC236}">
                <a16:creationId xmlns:a16="http://schemas.microsoft.com/office/drawing/2014/main" id="{6124BCB8-A2ED-A545-8779-A7BE6D5CD65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552E45F-DD57-5F47-BD18-B746E697D12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121B19-703E-FA47-A0E4-3C8806D92B9E}" type="slidenum">
              <a:rPr lang="en-US" smtClean="0"/>
              <a:t>‹#›</a:t>
            </a:fld>
            <a:endParaRPr lang="en-US"/>
          </a:p>
        </p:txBody>
      </p:sp>
    </p:spTree>
    <p:extLst>
      <p:ext uri="{BB962C8B-B14F-4D97-AF65-F5344CB8AC3E}">
        <p14:creationId xmlns:p14="http://schemas.microsoft.com/office/powerpoint/2010/main" val="34272968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2" name="Rectangle 81">
            <a:extLst>
              <a:ext uri="{FF2B5EF4-FFF2-40B4-BE49-F238E27FC236}">
                <a16:creationId xmlns:a16="http://schemas.microsoft.com/office/drawing/2014/main" id="{F0AED851-54B9-4765-92D2-F0BE443BEC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E692D646-4E93-188F-C295-D75790B0670D}"/>
              </a:ext>
            </a:extLst>
          </p:cNvPr>
          <p:cNvSpPr txBox="1"/>
          <p:nvPr/>
        </p:nvSpPr>
        <p:spPr>
          <a:xfrm>
            <a:off x="7041856" y="2944090"/>
            <a:ext cx="4036334" cy="2387600"/>
          </a:xfrm>
          <a:prstGeom prst="rect">
            <a:avLst/>
          </a:prstGeom>
        </p:spPr>
        <p:txBody>
          <a:bodyPr vert="horz" lIns="91440" tIns="45720" rIns="91440" bIns="45720" rtlCol="0" anchor="t">
            <a:normAutofit/>
          </a:bodyPr>
          <a:lstStyle/>
          <a:p>
            <a:pPr algn="ctr">
              <a:lnSpc>
                <a:spcPct val="90000"/>
              </a:lnSpc>
              <a:spcBef>
                <a:spcPct val="0"/>
              </a:spcBef>
              <a:spcAft>
                <a:spcPts val="600"/>
              </a:spcAft>
            </a:pPr>
            <a:r>
              <a:rPr lang="en-US" sz="5000" b="1" kern="1200" dirty="0">
                <a:solidFill>
                  <a:srgbClr val="7030A0"/>
                </a:solidFill>
                <a:latin typeface="+mj-lt"/>
                <a:ea typeface="+mj-ea"/>
                <a:cs typeface="+mj-cs"/>
              </a:rPr>
              <a:t>2024 NAPSA ANNUAL CONFERENCE</a:t>
            </a:r>
          </a:p>
          <a:p>
            <a:pPr>
              <a:lnSpc>
                <a:spcPct val="90000"/>
              </a:lnSpc>
              <a:spcBef>
                <a:spcPct val="0"/>
              </a:spcBef>
              <a:spcAft>
                <a:spcPts val="600"/>
              </a:spcAft>
            </a:pPr>
            <a:endParaRPr lang="en-US" sz="5000" b="1" kern="1200" dirty="0">
              <a:solidFill>
                <a:schemeClr val="tx1"/>
              </a:solidFill>
              <a:latin typeface="+mj-lt"/>
              <a:ea typeface="+mj-ea"/>
              <a:cs typeface="+mj-cs"/>
            </a:endParaRPr>
          </a:p>
        </p:txBody>
      </p:sp>
      <p:sp>
        <p:nvSpPr>
          <p:cNvPr id="83" name="Rectangle 82">
            <a:extLst>
              <a:ext uri="{FF2B5EF4-FFF2-40B4-BE49-F238E27FC236}">
                <a16:creationId xmlns:a16="http://schemas.microsoft.com/office/drawing/2014/main" id="{B81933D1-5615-42C7-9C0B-4EB7105CCE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Rectangle 83">
            <a:extLst>
              <a:ext uri="{FF2B5EF4-FFF2-40B4-BE49-F238E27FC236}">
                <a16:creationId xmlns:a16="http://schemas.microsoft.com/office/drawing/2014/main" id="{19C9EAEA-39D0-4B0E-A0EB-51E7B2674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6824" y="391886"/>
            <a:ext cx="6009366" cy="6017078"/>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Picture 16" descr="A silhouette of a person playing a trumpet&#10;&#10;Description automatically generated">
            <a:extLst>
              <a:ext uri="{FF2B5EF4-FFF2-40B4-BE49-F238E27FC236}">
                <a16:creationId xmlns:a16="http://schemas.microsoft.com/office/drawing/2014/main" id="{DCE38A79-A894-3BF8-BD37-E6762D7B581D}"/>
              </a:ext>
            </a:extLst>
          </p:cNvPr>
          <p:cNvPicPr>
            <a:picLocks noChangeAspect="1"/>
          </p:cNvPicPr>
          <p:nvPr/>
        </p:nvPicPr>
        <p:blipFill>
          <a:blip r:embed="rId3"/>
          <a:srcRect r="429" b="2"/>
          <a:stretch/>
        </p:blipFill>
        <p:spPr>
          <a:xfrm>
            <a:off x="780282" y="666728"/>
            <a:ext cx="5442451" cy="5465791"/>
          </a:xfrm>
          <a:prstGeom prst="rect">
            <a:avLst/>
          </a:prstGeom>
        </p:spPr>
      </p:pic>
      <p:grpSp>
        <p:nvGrpSpPr>
          <p:cNvPr id="69" name="Group 68">
            <a:extLst>
              <a:ext uri="{FF2B5EF4-FFF2-40B4-BE49-F238E27FC236}">
                <a16:creationId xmlns:a16="http://schemas.microsoft.com/office/drawing/2014/main" id="{032D8612-31EB-44CF-A1D0-14FD4C70542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460480" y="2984992"/>
            <a:ext cx="731521" cy="673460"/>
            <a:chOff x="3940602" y="308034"/>
            <a:chExt cx="2116791" cy="3428999"/>
          </a:xfrm>
          <a:solidFill>
            <a:schemeClr val="accent4"/>
          </a:solidFill>
        </p:grpSpPr>
        <p:sp>
          <p:nvSpPr>
            <p:cNvPr id="70" name="Rectangle 69">
              <a:extLst>
                <a:ext uri="{FF2B5EF4-FFF2-40B4-BE49-F238E27FC236}">
                  <a16:creationId xmlns:a16="http://schemas.microsoft.com/office/drawing/2014/main" id="{F19A4A0F-1B59-4DB0-9764-D10936E987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a:extLst>
                <a:ext uri="{FF2B5EF4-FFF2-40B4-BE49-F238E27FC236}">
                  <a16:creationId xmlns:a16="http://schemas.microsoft.com/office/drawing/2014/main" id="{F399A70F-F8CD-4992-9EF5-6CF15472E7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Rectangle 71">
              <a:extLst>
                <a:ext uri="{FF2B5EF4-FFF2-40B4-BE49-F238E27FC236}">
                  <a16:creationId xmlns:a16="http://schemas.microsoft.com/office/drawing/2014/main" id="{48F4FEDC-6D80-458C-A665-075D9B950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TextBox 2">
            <a:extLst>
              <a:ext uri="{FF2B5EF4-FFF2-40B4-BE49-F238E27FC236}">
                <a16:creationId xmlns:a16="http://schemas.microsoft.com/office/drawing/2014/main" id="{686FE8E2-4805-A9BD-DD7E-014099C0EC75}"/>
              </a:ext>
            </a:extLst>
          </p:cNvPr>
          <p:cNvSpPr txBox="1"/>
          <p:nvPr/>
        </p:nvSpPr>
        <p:spPr>
          <a:xfrm>
            <a:off x="590719" y="2330505"/>
            <a:ext cx="4559425" cy="3979585"/>
          </a:xfrm>
          <a:prstGeom prst="rect">
            <a:avLst/>
          </a:prstGeom>
        </p:spPr>
        <p:txBody>
          <a:bodyPr vert="horz" lIns="91440" tIns="45720" rIns="91440" bIns="45720" rtlCol="0" anchor="ctr">
            <a:normAutofit/>
          </a:bodyPr>
          <a:lstStyle/>
          <a:p>
            <a:pPr>
              <a:lnSpc>
                <a:spcPct val="90000"/>
              </a:lnSpc>
              <a:spcAft>
                <a:spcPts val="600"/>
              </a:spcAft>
            </a:pPr>
            <a:endParaRPr lang="en-US" sz="2000" b="1" dirty="0"/>
          </a:p>
        </p:txBody>
      </p:sp>
      <p:sp>
        <p:nvSpPr>
          <p:cNvPr id="4" name="TextBox 3">
            <a:extLst>
              <a:ext uri="{FF2B5EF4-FFF2-40B4-BE49-F238E27FC236}">
                <a16:creationId xmlns:a16="http://schemas.microsoft.com/office/drawing/2014/main" id="{BE6B8BA7-D82F-0C3E-B188-46190B909B00}"/>
              </a:ext>
            </a:extLst>
          </p:cNvPr>
          <p:cNvSpPr txBox="1"/>
          <p:nvPr/>
        </p:nvSpPr>
        <p:spPr>
          <a:xfrm>
            <a:off x="7447319" y="5125031"/>
            <a:ext cx="3534390" cy="646331"/>
          </a:xfrm>
          <a:prstGeom prst="rect">
            <a:avLst/>
          </a:prstGeom>
          <a:noFill/>
        </p:spPr>
        <p:txBody>
          <a:bodyPr wrap="square" rtlCol="0">
            <a:spAutoFit/>
          </a:bodyPr>
          <a:lstStyle/>
          <a:p>
            <a:r>
              <a:rPr lang="en-US" b="1" dirty="0"/>
              <a:t>September 8-11*New Orleans, LA</a:t>
            </a:r>
          </a:p>
          <a:p>
            <a:endParaRPr lang="en-US" dirty="0"/>
          </a:p>
        </p:txBody>
      </p:sp>
    </p:spTree>
    <p:extLst>
      <p:ext uri="{BB962C8B-B14F-4D97-AF65-F5344CB8AC3E}">
        <p14:creationId xmlns:p14="http://schemas.microsoft.com/office/powerpoint/2010/main" val="28890602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7394623C-942C-CED1-CEAD-5C9969782E2A}"/>
              </a:ext>
            </a:extLst>
          </p:cNvPr>
          <p:cNvPicPr>
            <a:picLocks noChangeAspect="1"/>
          </p:cNvPicPr>
          <p:nvPr/>
        </p:nvPicPr>
        <p:blipFill>
          <a:blip r:embed="rId2"/>
          <a:srcRect t="15635" b="15635"/>
          <a:stretch/>
        </p:blipFill>
        <p:spPr>
          <a:xfrm>
            <a:off x="0" y="5675195"/>
            <a:ext cx="1981200" cy="1182806"/>
          </a:xfrm>
          <a:prstGeom prst="rect">
            <a:avLst/>
          </a:prstGeom>
        </p:spPr>
      </p:pic>
      <p:sp>
        <p:nvSpPr>
          <p:cNvPr id="2" name="Title 1">
            <a:extLst>
              <a:ext uri="{FF2B5EF4-FFF2-40B4-BE49-F238E27FC236}">
                <a16:creationId xmlns:a16="http://schemas.microsoft.com/office/drawing/2014/main" id="{8E35A206-7619-0F48-92BC-F938D8FE28B1}"/>
              </a:ext>
            </a:extLst>
          </p:cNvPr>
          <p:cNvSpPr>
            <a:spLocks noGrp="1"/>
          </p:cNvSpPr>
          <p:nvPr>
            <p:ph type="title"/>
          </p:nvPr>
        </p:nvSpPr>
        <p:spPr>
          <a:xfrm>
            <a:off x="990600" y="1709739"/>
            <a:ext cx="10356850" cy="1719262"/>
          </a:xfrm>
        </p:spPr>
        <p:txBody>
          <a:bodyPr/>
          <a:lstStyle/>
          <a:p>
            <a:r>
              <a:rPr lang="en-US" dirty="0">
                <a:solidFill>
                  <a:srgbClr val="7030A0"/>
                </a:solidFill>
                <a:latin typeface="Source Sans Pro" panose="020B0503030403020204" pitchFamily="34" charset="77"/>
              </a:rPr>
              <a:t>Callout Style</a:t>
            </a:r>
            <a:endParaRPr lang="en-US" dirty="0">
              <a:solidFill>
                <a:srgbClr val="7030A0"/>
              </a:solidFill>
            </a:endParaRPr>
          </a:p>
        </p:txBody>
      </p:sp>
      <p:sp>
        <p:nvSpPr>
          <p:cNvPr id="9" name="Text Placeholder 2">
            <a:extLst>
              <a:ext uri="{FF2B5EF4-FFF2-40B4-BE49-F238E27FC236}">
                <a16:creationId xmlns:a16="http://schemas.microsoft.com/office/drawing/2014/main" id="{D8CE6629-D797-704E-AA1D-99C480CA3D80}"/>
              </a:ext>
            </a:extLst>
          </p:cNvPr>
          <p:cNvSpPr>
            <a:spLocks noGrp="1"/>
          </p:cNvSpPr>
          <p:nvPr>
            <p:ph type="body" idx="1"/>
          </p:nvPr>
        </p:nvSpPr>
        <p:spPr>
          <a:xfrm>
            <a:off x="990600" y="3581400"/>
            <a:ext cx="10356850" cy="2432044"/>
          </a:xfrm>
        </p:spPr>
        <p:txBody>
          <a:bodyPr/>
          <a:lstStyle/>
          <a:p>
            <a:r>
              <a:rPr lang="en-US" dirty="0">
                <a:solidFill>
                  <a:schemeClr val="tx1"/>
                </a:solidFill>
                <a:latin typeface="Source Sans Pro" panose="020B0503030403020204" pitchFamily="34" charset="77"/>
              </a:rPr>
              <a:t>Description style if needed</a:t>
            </a:r>
          </a:p>
        </p:txBody>
      </p:sp>
      <p:sp>
        <p:nvSpPr>
          <p:cNvPr id="7" name="TextBox 6">
            <a:extLst>
              <a:ext uri="{FF2B5EF4-FFF2-40B4-BE49-F238E27FC236}">
                <a16:creationId xmlns:a16="http://schemas.microsoft.com/office/drawing/2014/main" id="{F973E48F-D492-7449-92D2-17BEBB395611}"/>
              </a:ext>
            </a:extLst>
          </p:cNvPr>
          <p:cNvSpPr txBox="1"/>
          <p:nvPr/>
        </p:nvSpPr>
        <p:spPr>
          <a:xfrm>
            <a:off x="990600" y="6459379"/>
            <a:ext cx="5105400" cy="246221"/>
          </a:xfrm>
          <a:prstGeom prst="rect">
            <a:avLst/>
          </a:prstGeom>
          <a:noFill/>
        </p:spPr>
        <p:txBody>
          <a:bodyPr wrap="square" rtlCol="0">
            <a:spAutoFit/>
          </a:bodyPr>
          <a:lstStyle/>
          <a:p>
            <a:r>
              <a:rPr lang="en-US" sz="1000" b="1" cap="all" dirty="0">
                <a:solidFill>
                  <a:srgbClr val="BEB4AB"/>
                </a:solidFill>
                <a:latin typeface="Source Sans Pro" panose="020B0503030403020204" pitchFamily="34" charset="77"/>
              </a:rPr>
              <a:t>Title</a:t>
            </a:r>
          </a:p>
        </p:txBody>
      </p:sp>
    </p:spTree>
    <p:extLst>
      <p:ext uri="{BB962C8B-B14F-4D97-AF65-F5344CB8AC3E}">
        <p14:creationId xmlns:p14="http://schemas.microsoft.com/office/powerpoint/2010/main" val="31683099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7472527-7C7A-E140-B792-ADEE0F54088E}"/>
              </a:ext>
            </a:extLst>
          </p:cNvPr>
          <p:cNvSpPr/>
          <p:nvPr/>
        </p:nvSpPr>
        <p:spPr>
          <a:xfrm>
            <a:off x="533400" y="533400"/>
            <a:ext cx="11125200" cy="5791200"/>
          </a:xfrm>
          <a:prstGeom prst="rect">
            <a:avLst/>
          </a:prstGeom>
          <a:solidFill>
            <a:srgbClr val="FFE000">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highlight>
                <a:srgbClr val="FFE000"/>
              </a:highlight>
            </a:endParaRPr>
          </a:p>
        </p:txBody>
      </p:sp>
      <p:sp>
        <p:nvSpPr>
          <p:cNvPr id="2" name="Title 1">
            <a:extLst>
              <a:ext uri="{FF2B5EF4-FFF2-40B4-BE49-F238E27FC236}">
                <a16:creationId xmlns:a16="http://schemas.microsoft.com/office/drawing/2014/main" id="{4CDAA590-5226-6448-A299-6DCEEE3E962E}"/>
              </a:ext>
            </a:extLst>
          </p:cNvPr>
          <p:cNvSpPr>
            <a:spLocks noGrp="1"/>
          </p:cNvSpPr>
          <p:nvPr>
            <p:ph type="title"/>
          </p:nvPr>
        </p:nvSpPr>
        <p:spPr>
          <a:xfrm>
            <a:off x="990600" y="914400"/>
            <a:ext cx="10363200" cy="685800"/>
          </a:xfrm>
        </p:spPr>
        <p:txBody>
          <a:bodyPr>
            <a:normAutofit/>
          </a:bodyPr>
          <a:lstStyle/>
          <a:p>
            <a:r>
              <a:rPr lang="en-US" sz="3600" b="1" cap="all" dirty="0">
                <a:solidFill>
                  <a:srgbClr val="7030A0"/>
                </a:solidFill>
                <a:latin typeface="Source Sans Pro" panose="020B0503030403020204" pitchFamily="34" charset="77"/>
              </a:rPr>
              <a:t>CONTENT HEADLINE:</a:t>
            </a:r>
          </a:p>
        </p:txBody>
      </p:sp>
      <p:cxnSp>
        <p:nvCxnSpPr>
          <p:cNvPr id="3" name="Straight Connector 2">
            <a:extLst>
              <a:ext uri="{FF2B5EF4-FFF2-40B4-BE49-F238E27FC236}">
                <a16:creationId xmlns:a16="http://schemas.microsoft.com/office/drawing/2014/main" id="{20FACAD5-A97F-9D48-877C-4362C01F578E}"/>
              </a:ext>
            </a:extLst>
          </p:cNvPr>
          <p:cNvCxnSpPr>
            <a:cxnSpLocks/>
          </p:cNvCxnSpPr>
          <p:nvPr/>
        </p:nvCxnSpPr>
        <p:spPr>
          <a:xfrm>
            <a:off x="1066800" y="1600200"/>
            <a:ext cx="10058400" cy="0"/>
          </a:xfrm>
          <a:prstGeom prst="line">
            <a:avLst/>
          </a:prstGeom>
          <a:ln w="57150">
            <a:solidFill>
              <a:srgbClr val="7030A0"/>
            </a:solidFill>
          </a:ln>
        </p:spPr>
        <p:style>
          <a:lnRef idx="3">
            <a:schemeClr val="accent6"/>
          </a:lnRef>
          <a:fillRef idx="0">
            <a:schemeClr val="accent6"/>
          </a:fillRef>
          <a:effectRef idx="2">
            <a:schemeClr val="accent6"/>
          </a:effectRef>
          <a:fontRef idx="minor">
            <a:schemeClr val="tx1"/>
          </a:fontRef>
        </p:style>
      </p:cxnSp>
      <p:sp>
        <p:nvSpPr>
          <p:cNvPr id="5" name="TextBox 4">
            <a:extLst>
              <a:ext uri="{FF2B5EF4-FFF2-40B4-BE49-F238E27FC236}">
                <a16:creationId xmlns:a16="http://schemas.microsoft.com/office/drawing/2014/main" id="{DF476784-9185-9645-BAEE-ABBD278539BF}"/>
              </a:ext>
            </a:extLst>
          </p:cNvPr>
          <p:cNvSpPr txBox="1"/>
          <p:nvPr/>
        </p:nvSpPr>
        <p:spPr>
          <a:xfrm>
            <a:off x="990600" y="1828800"/>
            <a:ext cx="10210800" cy="3962400"/>
          </a:xfrm>
          <a:prstGeom prst="rect">
            <a:avLst/>
          </a:prstGeom>
          <a:noFill/>
        </p:spPr>
        <p:txBody>
          <a:bodyPr wrap="square" numCol="2" spcCol="182880" rtlCol="0">
            <a:noAutofit/>
          </a:bodyPr>
          <a:lstStyle/>
          <a:p>
            <a:pPr marL="457200" indent="-457200" fontAlgn="t">
              <a:spcAft>
                <a:spcPts val="600"/>
              </a:spcAft>
              <a:buFont typeface="Arial" panose="020B0604020202020204" pitchFamily="34" charset="0"/>
              <a:buChar char="•"/>
            </a:pPr>
            <a:r>
              <a:rPr lang="en-US" sz="2800" dirty="0">
                <a:latin typeface="Source Sans Pro" panose="020B0503030403020204" pitchFamily="34" charset="77"/>
              </a:rPr>
              <a:t>Past attempts</a:t>
            </a:r>
          </a:p>
          <a:p>
            <a:pPr marL="457200" indent="-457200" fontAlgn="t">
              <a:spcAft>
                <a:spcPts val="600"/>
              </a:spcAft>
              <a:buFont typeface="Arial" panose="020B0604020202020204" pitchFamily="34" charset="0"/>
              <a:buChar char="•"/>
            </a:pPr>
            <a:r>
              <a:rPr lang="en-US" sz="2800" dirty="0">
                <a:latin typeface="Source Sans Pro" panose="020B0503030403020204" pitchFamily="34" charset="77"/>
              </a:rPr>
              <a:t>Active suicidal ideation</a:t>
            </a:r>
          </a:p>
          <a:p>
            <a:pPr marL="457200" indent="-457200" fontAlgn="t">
              <a:spcAft>
                <a:spcPts val="600"/>
              </a:spcAft>
              <a:buFont typeface="Arial" panose="020B0604020202020204" pitchFamily="34" charset="0"/>
              <a:buChar char="•"/>
            </a:pPr>
            <a:r>
              <a:rPr lang="en-US" sz="2800" dirty="0">
                <a:latin typeface="Source Sans Pro" panose="020B0503030403020204" pitchFamily="34" charset="77"/>
              </a:rPr>
              <a:t>Mental Illness</a:t>
            </a:r>
          </a:p>
          <a:p>
            <a:pPr marL="457200" indent="-457200" fontAlgn="t">
              <a:spcAft>
                <a:spcPts val="600"/>
              </a:spcAft>
              <a:buFont typeface="Arial" panose="020B0604020202020204" pitchFamily="34" charset="0"/>
              <a:buChar char="•"/>
            </a:pPr>
            <a:r>
              <a:rPr lang="en-US" sz="2800" dirty="0">
                <a:latin typeface="Source Sans Pro" panose="020B0503030403020204" pitchFamily="34" charset="77"/>
              </a:rPr>
              <a:t>Non-suicidal self-injury </a:t>
            </a:r>
            <a:br>
              <a:rPr lang="en-US" sz="2800" dirty="0">
                <a:latin typeface="Source Sans Pro" panose="020B0503030403020204" pitchFamily="34" charset="77"/>
              </a:rPr>
            </a:br>
            <a:r>
              <a:rPr lang="en-US" sz="2800" dirty="0">
                <a:latin typeface="Source Sans Pro" panose="020B0503030403020204" pitchFamily="34" charset="77"/>
              </a:rPr>
              <a:t>(NSSI) (e.g., cutting)</a:t>
            </a:r>
          </a:p>
          <a:p>
            <a:pPr marL="457200" indent="-457200" fontAlgn="t">
              <a:spcAft>
                <a:spcPts val="600"/>
              </a:spcAft>
              <a:buFont typeface="Arial" panose="020B0604020202020204" pitchFamily="34" charset="0"/>
              <a:buChar char="•"/>
            </a:pPr>
            <a:r>
              <a:rPr lang="en-US" sz="2800" dirty="0">
                <a:latin typeface="Source Sans Pro" panose="020B0503030403020204" pitchFamily="34" charset="77"/>
              </a:rPr>
              <a:t>Trauma</a:t>
            </a:r>
          </a:p>
          <a:p>
            <a:pPr marL="457200" indent="-457200" fontAlgn="t">
              <a:spcAft>
                <a:spcPts val="600"/>
              </a:spcAft>
              <a:buFont typeface="Arial" panose="020B0604020202020204" pitchFamily="34" charset="0"/>
              <a:buChar char="•"/>
            </a:pPr>
            <a:r>
              <a:rPr lang="en-US" sz="2800" dirty="0">
                <a:latin typeface="Source Sans Pro" panose="020B0503030403020204" pitchFamily="34" charset="77"/>
              </a:rPr>
              <a:t>Impulsive or aggressive tendencies</a:t>
            </a:r>
          </a:p>
          <a:p>
            <a:pPr marL="457200" indent="-457200" fontAlgn="t">
              <a:spcAft>
                <a:spcPts val="600"/>
              </a:spcAft>
              <a:buFont typeface="Arial" panose="020B0604020202020204" pitchFamily="34" charset="0"/>
              <a:buChar char="•"/>
            </a:pPr>
            <a:r>
              <a:rPr lang="en-US" sz="2800" dirty="0">
                <a:latin typeface="Source Sans Pro" panose="020B0503030403020204" pitchFamily="34" charset="77"/>
              </a:rPr>
              <a:t>Serious illness</a:t>
            </a:r>
          </a:p>
          <a:p>
            <a:pPr marL="457200" indent="-457200">
              <a:spcAft>
                <a:spcPts val="600"/>
              </a:spcAft>
              <a:buFont typeface="Arial" panose="020B0604020202020204" pitchFamily="34" charset="0"/>
              <a:buChar char="•"/>
            </a:pPr>
            <a:r>
              <a:rPr lang="en-US" sz="2800" dirty="0">
                <a:latin typeface="Source Sans Pro" panose="020B0503030403020204" pitchFamily="34" charset="77"/>
              </a:rPr>
              <a:t>Substance use disorder</a:t>
            </a:r>
          </a:p>
          <a:p>
            <a:pPr marL="457200" indent="-457200">
              <a:spcAft>
                <a:spcPts val="600"/>
              </a:spcAft>
              <a:buFont typeface="Arial" panose="020B0604020202020204" pitchFamily="34" charset="0"/>
              <a:buChar char="•"/>
            </a:pPr>
            <a:r>
              <a:rPr lang="en-US" sz="2800" dirty="0">
                <a:latin typeface="Source Sans Pro" panose="020B0503030403020204" pitchFamily="34" charset="77"/>
              </a:rPr>
              <a:t>Criminal or legal problems</a:t>
            </a:r>
          </a:p>
          <a:p>
            <a:pPr marL="457200" indent="-457200">
              <a:spcAft>
                <a:spcPts val="600"/>
              </a:spcAft>
              <a:buFont typeface="Arial" panose="020B0604020202020204" pitchFamily="34" charset="0"/>
              <a:buChar char="•"/>
            </a:pPr>
            <a:r>
              <a:rPr lang="en-US" sz="2800" dirty="0">
                <a:latin typeface="Source Sans Pro" panose="020B0503030403020204" pitchFamily="34" charset="77"/>
              </a:rPr>
              <a:t>Job loss or problems</a:t>
            </a:r>
          </a:p>
          <a:p>
            <a:pPr marL="457200" indent="-457200">
              <a:spcAft>
                <a:spcPts val="600"/>
              </a:spcAft>
              <a:buFont typeface="Arial" panose="020B0604020202020204" pitchFamily="34" charset="0"/>
              <a:buChar char="•"/>
            </a:pPr>
            <a:r>
              <a:rPr lang="en-US" sz="2800" dirty="0">
                <a:latin typeface="Source Sans Pro" panose="020B0503030403020204" pitchFamily="34" charset="77"/>
              </a:rPr>
              <a:t>Recent humiliation</a:t>
            </a:r>
          </a:p>
          <a:p>
            <a:pPr marL="457200" indent="-457200">
              <a:spcAft>
                <a:spcPts val="600"/>
              </a:spcAft>
              <a:buFont typeface="Arial" panose="020B0604020202020204" pitchFamily="34" charset="0"/>
              <a:buChar char="•"/>
            </a:pPr>
            <a:r>
              <a:rPr lang="en-US" sz="2800" dirty="0">
                <a:latin typeface="Source Sans Pro" panose="020B0503030403020204" pitchFamily="34" charset="77"/>
              </a:rPr>
              <a:t>Insomnia</a:t>
            </a:r>
          </a:p>
          <a:p>
            <a:pPr marL="457200" indent="-457200">
              <a:spcAft>
                <a:spcPts val="600"/>
              </a:spcAft>
              <a:buFont typeface="Arial" panose="020B0604020202020204" pitchFamily="34" charset="0"/>
              <a:buChar char="•"/>
            </a:pPr>
            <a:r>
              <a:rPr lang="en-US" sz="2800" dirty="0">
                <a:latin typeface="Source Sans Pro" panose="020B0503030403020204" pitchFamily="34" charset="77"/>
              </a:rPr>
              <a:t>Access to lethal means</a:t>
            </a:r>
          </a:p>
          <a:p>
            <a:pPr marL="457200" indent="-457200" fontAlgn="t">
              <a:spcAft>
                <a:spcPts val="600"/>
              </a:spcAft>
              <a:buFont typeface="Arial" panose="020B0604020202020204" pitchFamily="34" charset="0"/>
              <a:buChar char="•"/>
            </a:pPr>
            <a:endParaRPr lang="en-US" sz="2800" dirty="0">
              <a:latin typeface="Source Sans Pro" panose="020B0503030403020204" pitchFamily="34" charset="77"/>
            </a:endParaRPr>
          </a:p>
        </p:txBody>
      </p:sp>
      <p:sp>
        <p:nvSpPr>
          <p:cNvPr id="8" name="TextBox 7">
            <a:extLst>
              <a:ext uri="{FF2B5EF4-FFF2-40B4-BE49-F238E27FC236}">
                <a16:creationId xmlns:a16="http://schemas.microsoft.com/office/drawing/2014/main" id="{1714D137-7B7E-F140-9B57-7F8437118847}"/>
              </a:ext>
            </a:extLst>
          </p:cNvPr>
          <p:cNvSpPr txBox="1"/>
          <p:nvPr/>
        </p:nvSpPr>
        <p:spPr>
          <a:xfrm>
            <a:off x="990600" y="6459379"/>
            <a:ext cx="5105400" cy="246221"/>
          </a:xfrm>
          <a:prstGeom prst="rect">
            <a:avLst/>
          </a:prstGeom>
          <a:noFill/>
        </p:spPr>
        <p:txBody>
          <a:bodyPr wrap="square" rtlCol="0">
            <a:spAutoFit/>
          </a:bodyPr>
          <a:lstStyle/>
          <a:p>
            <a:r>
              <a:rPr lang="en-US" sz="1000" b="1" cap="all" dirty="0">
                <a:solidFill>
                  <a:srgbClr val="BEB4AB"/>
                </a:solidFill>
                <a:latin typeface="Source Sans Pro" panose="020B0503030403020204" pitchFamily="34" charset="77"/>
              </a:rPr>
              <a:t>TITLE</a:t>
            </a:r>
          </a:p>
        </p:txBody>
      </p:sp>
    </p:spTree>
    <p:extLst>
      <p:ext uri="{BB962C8B-B14F-4D97-AF65-F5344CB8AC3E}">
        <p14:creationId xmlns:p14="http://schemas.microsoft.com/office/powerpoint/2010/main" val="9811649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EAB79F2-95C1-E043-B494-065D3F98FC37}"/>
              </a:ext>
            </a:extLst>
          </p:cNvPr>
          <p:cNvSpPr/>
          <p:nvPr/>
        </p:nvSpPr>
        <p:spPr>
          <a:xfrm>
            <a:off x="533400" y="533400"/>
            <a:ext cx="11125200" cy="5791200"/>
          </a:xfrm>
          <a:prstGeom prst="rect">
            <a:avLst/>
          </a:prstGeom>
          <a:solidFill>
            <a:srgbClr val="FFE000">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4CDAA590-5226-6448-A299-6DCEEE3E962E}"/>
              </a:ext>
            </a:extLst>
          </p:cNvPr>
          <p:cNvSpPr>
            <a:spLocks noGrp="1"/>
          </p:cNvSpPr>
          <p:nvPr>
            <p:ph type="title"/>
          </p:nvPr>
        </p:nvSpPr>
        <p:spPr>
          <a:xfrm>
            <a:off x="990600" y="914400"/>
            <a:ext cx="10363200" cy="685800"/>
          </a:xfrm>
        </p:spPr>
        <p:txBody>
          <a:bodyPr>
            <a:normAutofit/>
          </a:bodyPr>
          <a:lstStyle/>
          <a:p>
            <a:r>
              <a:rPr lang="en-US" sz="3600" b="1" cap="all" dirty="0">
                <a:solidFill>
                  <a:srgbClr val="7030A0"/>
                </a:solidFill>
                <a:latin typeface="Source Sans Pro" panose="020B0503030403020204" pitchFamily="34" charset="77"/>
              </a:rPr>
              <a:t>CONTENT HEADLINE:</a:t>
            </a:r>
          </a:p>
        </p:txBody>
      </p:sp>
      <p:cxnSp>
        <p:nvCxnSpPr>
          <p:cNvPr id="3" name="Straight Connector 2">
            <a:extLst>
              <a:ext uri="{FF2B5EF4-FFF2-40B4-BE49-F238E27FC236}">
                <a16:creationId xmlns:a16="http://schemas.microsoft.com/office/drawing/2014/main" id="{20FACAD5-A97F-9D48-877C-4362C01F578E}"/>
              </a:ext>
            </a:extLst>
          </p:cNvPr>
          <p:cNvCxnSpPr>
            <a:cxnSpLocks/>
          </p:cNvCxnSpPr>
          <p:nvPr/>
        </p:nvCxnSpPr>
        <p:spPr>
          <a:xfrm>
            <a:off x="1066800" y="1600200"/>
            <a:ext cx="10058400" cy="0"/>
          </a:xfrm>
          <a:prstGeom prst="line">
            <a:avLst/>
          </a:prstGeom>
          <a:ln w="57150">
            <a:solidFill>
              <a:srgbClr val="7030A0"/>
            </a:solidFill>
          </a:ln>
        </p:spPr>
        <p:style>
          <a:lnRef idx="3">
            <a:schemeClr val="accent6"/>
          </a:lnRef>
          <a:fillRef idx="0">
            <a:schemeClr val="accent6"/>
          </a:fillRef>
          <a:effectRef idx="2">
            <a:schemeClr val="accent6"/>
          </a:effectRef>
          <a:fontRef idx="minor">
            <a:schemeClr val="tx1"/>
          </a:fontRef>
        </p:style>
      </p:cxnSp>
      <p:sp>
        <p:nvSpPr>
          <p:cNvPr id="5" name="TextBox 4">
            <a:extLst>
              <a:ext uri="{FF2B5EF4-FFF2-40B4-BE49-F238E27FC236}">
                <a16:creationId xmlns:a16="http://schemas.microsoft.com/office/drawing/2014/main" id="{DF476784-9185-9645-BAEE-ABBD278539BF}"/>
              </a:ext>
            </a:extLst>
          </p:cNvPr>
          <p:cNvSpPr txBox="1"/>
          <p:nvPr/>
        </p:nvSpPr>
        <p:spPr>
          <a:xfrm>
            <a:off x="990600" y="1828805"/>
            <a:ext cx="10210800" cy="3962384"/>
          </a:xfrm>
          <a:prstGeom prst="rect">
            <a:avLst/>
          </a:prstGeom>
          <a:noFill/>
        </p:spPr>
        <p:txBody>
          <a:bodyPr wrap="square" numCol="1" spcCol="182880" rtlCol="0">
            <a:noAutofit/>
          </a:bodyPr>
          <a:lstStyle/>
          <a:p>
            <a:pPr marL="457200" indent="-457200">
              <a:spcBef>
                <a:spcPts val="0"/>
              </a:spcBef>
              <a:spcAft>
                <a:spcPts val="600"/>
              </a:spcAft>
              <a:buFont typeface="Arial" panose="020B0604020202020204" pitchFamily="34" charset="0"/>
              <a:buChar char="•"/>
            </a:pPr>
            <a:r>
              <a:rPr lang="en-US" sz="2800" dirty="0">
                <a:latin typeface="Source Sans Pro" panose="020B0503030403020204" pitchFamily="34" charset="77"/>
              </a:rPr>
              <a:t>Adverse Childhood Experiences (ACE)</a:t>
            </a:r>
          </a:p>
          <a:p>
            <a:pPr marL="457200" indent="-457200">
              <a:spcBef>
                <a:spcPts val="0"/>
              </a:spcBef>
              <a:spcAft>
                <a:spcPts val="600"/>
              </a:spcAft>
              <a:buFont typeface="Arial" panose="020B0604020202020204" pitchFamily="34" charset="0"/>
              <a:buChar char="•"/>
            </a:pPr>
            <a:r>
              <a:rPr lang="en-US" sz="2800" dirty="0">
                <a:latin typeface="Source Sans Pro" panose="020B0503030403020204" pitchFamily="34" charset="77"/>
              </a:rPr>
              <a:t>Family history of suicide</a:t>
            </a:r>
          </a:p>
          <a:p>
            <a:pPr marL="457200" indent="-457200">
              <a:spcBef>
                <a:spcPts val="0"/>
              </a:spcBef>
              <a:spcAft>
                <a:spcPts val="600"/>
              </a:spcAft>
              <a:buFont typeface="Arial" panose="020B0604020202020204" pitchFamily="34" charset="0"/>
              <a:buChar char="•"/>
            </a:pPr>
            <a:r>
              <a:rPr lang="en-US" sz="2800" dirty="0">
                <a:latin typeface="Source Sans Pro" panose="020B0503030403020204" pitchFamily="34" charset="77"/>
              </a:rPr>
              <a:t>Sexual violence</a:t>
            </a:r>
          </a:p>
          <a:p>
            <a:pPr marL="457200" indent="-457200">
              <a:spcBef>
                <a:spcPts val="0"/>
              </a:spcBef>
              <a:spcAft>
                <a:spcPts val="600"/>
              </a:spcAft>
              <a:buFont typeface="Arial" panose="020B0604020202020204" pitchFamily="34" charset="0"/>
              <a:buChar char="•"/>
            </a:pPr>
            <a:r>
              <a:rPr lang="en-US" sz="2800" dirty="0">
                <a:latin typeface="Source Sans Pro" panose="020B0503030403020204" pitchFamily="34" charset="77"/>
              </a:rPr>
              <a:t>Bullying </a:t>
            </a:r>
          </a:p>
        </p:txBody>
      </p:sp>
      <p:sp>
        <p:nvSpPr>
          <p:cNvPr id="10" name="TextBox 9">
            <a:extLst>
              <a:ext uri="{FF2B5EF4-FFF2-40B4-BE49-F238E27FC236}">
                <a16:creationId xmlns:a16="http://schemas.microsoft.com/office/drawing/2014/main" id="{531F6A02-670B-9942-8078-BEED566F424A}"/>
              </a:ext>
            </a:extLst>
          </p:cNvPr>
          <p:cNvSpPr txBox="1"/>
          <p:nvPr/>
        </p:nvSpPr>
        <p:spPr>
          <a:xfrm>
            <a:off x="990600" y="6459379"/>
            <a:ext cx="5105400" cy="246221"/>
          </a:xfrm>
          <a:prstGeom prst="rect">
            <a:avLst/>
          </a:prstGeom>
          <a:noFill/>
        </p:spPr>
        <p:txBody>
          <a:bodyPr wrap="square" rtlCol="0">
            <a:spAutoFit/>
          </a:bodyPr>
          <a:lstStyle/>
          <a:p>
            <a:r>
              <a:rPr lang="en-US" sz="1000" b="1" cap="all" dirty="0">
                <a:solidFill>
                  <a:srgbClr val="BEB4AB"/>
                </a:solidFill>
                <a:latin typeface="Source Sans Pro" panose="020B0503030403020204" pitchFamily="34" charset="77"/>
              </a:rPr>
              <a:t>TITLE</a:t>
            </a:r>
          </a:p>
        </p:txBody>
      </p:sp>
    </p:spTree>
    <p:extLst>
      <p:ext uri="{BB962C8B-B14F-4D97-AF65-F5344CB8AC3E}">
        <p14:creationId xmlns:p14="http://schemas.microsoft.com/office/powerpoint/2010/main" val="9951067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D9C8234-EC69-6D44-98E8-C1671D12D037}"/>
              </a:ext>
            </a:extLst>
          </p:cNvPr>
          <p:cNvSpPr/>
          <p:nvPr/>
        </p:nvSpPr>
        <p:spPr>
          <a:xfrm>
            <a:off x="533400" y="533400"/>
            <a:ext cx="11125200" cy="5791200"/>
          </a:xfrm>
          <a:prstGeom prst="rect">
            <a:avLst/>
          </a:prstGeom>
          <a:solidFill>
            <a:srgbClr val="FFE000">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4CDAA590-5226-6448-A299-6DCEEE3E962E}"/>
              </a:ext>
            </a:extLst>
          </p:cNvPr>
          <p:cNvSpPr>
            <a:spLocks noGrp="1"/>
          </p:cNvSpPr>
          <p:nvPr>
            <p:ph type="title"/>
          </p:nvPr>
        </p:nvSpPr>
        <p:spPr>
          <a:xfrm>
            <a:off x="990600" y="914400"/>
            <a:ext cx="10363200" cy="685800"/>
          </a:xfrm>
        </p:spPr>
        <p:txBody>
          <a:bodyPr>
            <a:normAutofit/>
          </a:bodyPr>
          <a:lstStyle/>
          <a:p>
            <a:r>
              <a:rPr lang="en-US" sz="3600" b="1" cap="all" dirty="0">
                <a:solidFill>
                  <a:srgbClr val="7030A0"/>
                </a:solidFill>
                <a:latin typeface="Source Sans Pro" panose="020B0503030403020204" pitchFamily="34" charset="77"/>
              </a:rPr>
              <a:t>CONTENT HEADLINE:</a:t>
            </a:r>
          </a:p>
        </p:txBody>
      </p:sp>
      <p:cxnSp>
        <p:nvCxnSpPr>
          <p:cNvPr id="3" name="Straight Connector 2">
            <a:extLst>
              <a:ext uri="{FF2B5EF4-FFF2-40B4-BE49-F238E27FC236}">
                <a16:creationId xmlns:a16="http://schemas.microsoft.com/office/drawing/2014/main" id="{20FACAD5-A97F-9D48-877C-4362C01F578E}"/>
              </a:ext>
            </a:extLst>
          </p:cNvPr>
          <p:cNvCxnSpPr>
            <a:cxnSpLocks/>
          </p:cNvCxnSpPr>
          <p:nvPr/>
        </p:nvCxnSpPr>
        <p:spPr>
          <a:xfrm>
            <a:off x="1066800" y="1600200"/>
            <a:ext cx="10058400" cy="0"/>
          </a:xfrm>
          <a:prstGeom prst="line">
            <a:avLst/>
          </a:prstGeom>
          <a:ln w="57150">
            <a:solidFill>
              <a:srgbClr val="7030A0"/>
            </a:solidFill>
          </a:ln>
        </p:spPr>
        <p:style>
          <a:lnRef idx="3">
            <a:schemeClr val="accent6"/>
          </a:lnRef>
          <a:fillRef idx="0">
            <a:schemeClr val="accent6"/>
          </a:fillRef>
          <a:effectRef idx="2">
            <a:schemeClr val="accent6"/>
          </a:effectRef>
          <a:fontRef idx="minor">
            <a:schemeClr val="tx1"/>
          </a:fontRef>
        </p:style>
      </p:cxnSp>
      <p:sp>
        <p:nvSpPr>
          <p:cNvPr id="5" name="TextBox 4">
            <a:extLst>
              <a:ext uri="{FF2B5EF4-FFF2-40B4-BE49-F238E27FC236}">
                <a16:creationId xmlns:a16="http://schemas.microsoft.com/office/drawing/2014/main" id="{DF476784-9185-9645-BAEE-ABBD278539BF}"/>
              </a:ext>
            </a:extLst>
          </p:cNvPr>
          <p:cNvSpPr txBox="1"/>
          <p:nvPr/>
        </p:nvSpPr>
        <p:spPr>
          <a:xfrm>
            <a:off x="990600" y="1828805"/>
            <a:ext cx="10210800" cy="3962395"/>
          </a:xfrm>
          <a:prstGeom prst="rect">
            <a:avLst/>
          </a:prstGeom>
          <a:noFill/>
        </p:spPr>
        <p:txBody>
          <a:bodyPr wrap="square" numCol="1" spcCol="182880" rtlCol="0">
            <a:noAutofit/>
          </a:bodyPr>
          <a:lstStyle/>
          <a:p>
            <a:pPr marL="457200" indent="-457200">
              <a:spcAft>
                <a:spcPts val="600"/>
              </a:spcAft>
              <a:buFont typeface="Arial" panose="020B0604020202020204" pitchFamily="34" charset="0"/>
              <a:buChar char="•"/>
            </a:pPr>
            <a:r>
              <a:rPr lang="en-US" sz="2800" dirty="0">
                <a:latin typeface="Source Sans Pro" panose="020B0503030403020204" pitchFamily="34" charset="77"/>
              </a:rPr>
              <a:t>Stigma associated with mental illness or counseling</a:t>
            </a:r>
          </a:p>
          <a:p>
            <a:pPr marL="457200" indent="-457200">
              <a:spcAft>
                <a:spcPts val="600"/>
              </a:spcAft>
              <a:buFont typeface="Arial" panose="020B0604020202020204" pitchFamily="34" charset="0"/>
              <a:buChar char="•"/>
            </a:pPr>
            <a:r>
              <a:rPr lang="en-US" sz="2800" dirty="0">
                <a:latin typeface="Source Sans Pro" panose="020B0503030403020204" pitchFamily="34" charset="77"/>
              </a:rPr>
              <a:t>Easy access to lethal means such as firearms or medication</a:t>
            </a:r>
          </a:p>
          <a:p>
            <a:pPr marL="457200" indent="-457200">
              <a:spcAft>
                <a:spcPts val="600"/>
              </a:spcAft>
              <a:buFont typeface="Arial" panose="020B0604020202020204" pitchFamily="34" charset="0"/>
              <a:buChar char="•"/>
            </a:pPr>
            <a:r>
              <a:rPr lang="en-US" sz="2800" dirty="0">
                <a:latin typeface="Source Sans Pro" panose="020B0503030403020204" pitchFamily="34" charset="77"/>
              </a:rPr>
              <a:t>Unsafe media portrayals of suicide (e.g., glamorizing suicide)</a:t>
            </a:r>
          </a:p>
          <a:p>
            <a:pPr marL="457200" indent="-457200" fontAlgn="t">
              <a:spcAft>
                <a:spcPts val="600"/>
              </a:spcAft>
              <a:buFont typeface="Arial" panose="020B0604020202020204" pitchFamily="34" charset="0"/>
              <a:buChar char="•"/>
            </a:pPr>
            <a:endParaRPr lang="en-US" sz="2800" dirty="0">
              <a:latin typeface="Source Sans Pro" panose="020B0503030403020204" pitchFamily="34" charset="77"/>
            </a:endParaRPr>
          </a:p>
        </p:txBody>
      </p:sp>
      <p:sp>
        <p:nvSpPr>
          <p:cNvPr id="10" name="TextBox 9">
            <a:extLst>
              <a:ext uri="{FF2B5EF4-FFF2-40B4-BE49-F238E27FC236}">
                <a16:creationId xmlns:a16="http://schemas.microsoft.com/office/drawing/2014/main" id="{C5051338-B8F3-B040-9DCD-4295537C3B5D}"/>
              </a:ext>
            </a:extLst>
          </p:cNvPr>
          <p:cNvSpPr txBox="1"/>
          <p:nvPr/>
        </p:nvSpPr>
        <p:spPr>
          <a:xfrm>
            <a:off x="990600" y="6459379"/>
            <a:ext cx="5105400" cy="246221"/>
          </a:xfrm>
          <a:prstGeom prst="rect">
            <a:avLst/>
          </a:prstGeom>
          <a:noFill/>
        </p:spPr>
        <p:txBody>
          <a:bodyPr wrap="square" rtlCol="0">
            <a:spAutoFit/>
          </a:bodyPr>
          <a:lstStyle/>
          <a:p>
            <a:r>
              <a:rPr lang="en-US" sz="1000" b="1" cap="all" dirty="0">
                <a:solidFill>
                  <a:srgbClr val="BEB4AB"/>
                </a:solidFill>
                <a:latin typeface="Source Sans Pro" panose="020B0503030403020204" pitchFamily="34" charset="77"/>
              </a:rPr>
              <a:t>TITLE</a:t>
            </a:r>
          </a:p>
        </p:txBody>
      </p:sp>
    </p:spTree>
    <p:extLst>
      <p:ext uri="{BB962C8B-B14F-4D97-AF65-F5344CB8AC3E}">
        <p14:creationId xmlns:p14="http://schemas.microsoft.com/office/powerpoint/2010/main" val="14751435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53D0F51F-9D16-2D49-9487-F9182264C2D4}"/>
              </a:ext>
            </a:extLst>
          </p:cNvPr>
          <p:cNvSpPr/>
          <p:nvPr/>
        </p:nvSpPr>
        <p:spPr>
          <a:xfrm>
            <a:off x="533400" y="533400"/>
            <a:ext cx="11125200" cy="5791200"/>
          </a:xfrm>
          <a:prstGeom prst="rect">
            <a:avLst/>
          </a:prstGeom>
          <a:solidFill>
            <a:srgbClr val="FFE000">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4CDAA590-5226-6448-A299-6DCEEE3E962E}"/>
              </a:ext>
            </a:extLst>
          </p:cNvPr>
          <p:cNvSpPr>
            <a:spLocks noGrp="1"/>
          </p:cNvSpPr>
          <p:nvPr>
            <p:ph type="title"/>
          </p:nvPr>
        </p:nvSpPr>
        <p:spPr>
          <a:xfrm>
            <a:off x="990600" y="914400"/>
            <a:ext cx="10363200" cy="685800"/>
          </a:xfrm>
        </p:spPr>
        <p:txBody>
          <a:bodyPr>
            <a:normAutofit/>
          </a:bodyPr>
          <a:lstStyle/>
          <a:p>
            <a:r>
              <a:rPr lang="en-US" sz="3600" b="1" cap="all" dirty="0">
                <a:solidFill>
                  <a:srgbClr val="7030A0"/>
                </a:solidFill>
                <a:latin typeface="Source Sans Pro" panose="020B0503030403020204" pitchFamily="34" charset="77"/>
              </a:rPr>
              <a:t>CONTENT HEADLINE:</a:t>
            </a:r>
          </a:p>
        </p:txBody>
      </p:sp>
      <p:cxnSp>
        <p:nvCxnSpPr>
          <p:cNvPr id="3" name="Straight Connector 2">
            <a:extLst>
              <a:ext uri="{FF2B5EF4-FFF2-40B4-BE49-F238E27FC236}">
                <a16:creationId xmlns:a16="http://schemas.microsoft.com/office/drawing/2014/main" id="{20FACAD5-A97F-9D48-877C-4362C01F578E}"/>
              </a:ext>
            </a:extLst>
          </p:cNvPr>
          <p:cNvCxnSpPr>
            <a:cxnSpLocks/>
          </p:cNvCxnSpPr>
          <p:nvPr/>
        </p:nvCxnSpPr>
        <p:spPr>
          <a:xfrm>
            <a:off x="1066800" y="1600200"/>
            <a:ext cx="10058400" cy="0"/>
          </a:xfrm>
          <a:prstGeom prst="line">
            <a:avLst/>
          </a:prstGeom>
          <a:ln w="57150">
            <a:solidFill>
              <a:srgbClr val="7030A0"/>
            </a:solidFill>
          </a:ln>
        </p:spPr>
        <p:style>
          <a:lnRef idx="3">
            <a:schemeClr val="accent6"/>
          </a:lnRef>
          <a:fillRef idx="0">
            <a:schemeClr val="accent6"/>
          </a:fillRef>
          <a:effectRef idx="2">
            <a:schemeClr val="accent6"/>
          </a:effectRef>
          <a:fontRef idx="minor">
            <a:schemeClr val="tx1"/>
          </a:fontRef>
        </p:style>
      </p:cxnSp>
      <p:sp>
        <p:nvSpPr>
          <p:cNvPr id="5" name="TextBox 4">
            <a:extLst>
              <a:ext uri="{FF2B5EF4-FFF2-40B4-BE49-F238E27FC236}">
                <a16:creationId xmlns:a16="http://schemas.microsoft.com/office/drawing/2014/main" id="{DF476784-9185-9645-BAEE-ABBD278539BF}"/>
              </a:ext>
            </a:extLst>
          </p:cNvPr>
          <p:cNvSpPr txBox="1"/>
          <p:nvPr/>
        </p:nvSpPr>
        <p:spPr>
          <a:xfrm>
            <a:off x="990600" y="1828805"/>
            <a:ext cx="10210800" cy="3962395"/>
          </a:xfrm>
          <a:prstGeom prst="rect">
            <a:avLst/>
          </a:prstGeom>
          <a:noFill/>
        </p:spPr>
        <p:txBody>
          <a:bodyPr wrap="square" numCol="1" spcCol="182880" rtlCol="0">
            <a:noAutofit/>
          </a:bodyPr>
          <a:lstStyle/>
          <a:p>
            <a:pPr>
              <a:spcAft>
                <a:spcPts val="600"/>
              </a:spcAft>
            </a:pPr>
            <a:r>
              <a:rPr lang="en-US" sz="2200" dirty="0">
                <a:latin typeface="Source Sans Pro" panose="020B0503030403020204" pitchFamily="34" charset="77"/>
              </a:rPr>
              <a:t>Paul is a 32-year-old single, white male living with a roommate. He is a talented graphic artist and gets jobs easily but has trouble keeping them. He expresses shame about his lack of a college education. Paul has engaged in NSSI, cutting his upper arms. He has never attempted suicide but has recently had suicidal ideation with a plan to jump from the roof of his building. He has twice gone to the roof and contemplated jumping. Paul abuses alcohol and binges on cocaine. He has had aggressive episodes (e.g., gets into verbal confrontations with strangers). Paul reports being physically abused by his older brother until he was 10 years old. He has been in outpatient therapy for depression for the last three years and has been to the ED twice for NSSI behavior and active suicidal ideation. Paul’s ideation and urges to self-harm fluctuate.</a:t>
            </a:r>
          </a:p>
          <a:p>
            <a:pPr marL="457200" indent="-457200">
              <a:spcAft>
                <a:spcPts val="600"/>
              </a:spcAft>
              <a:buFont typeface="Arial" panose="020B0604020202020204" pitchFamily="34" charset="0"/>
              <a:buChar char="•"/>
            </a:pPr>
            <a:endParaRPr lang="en-US" sz="2200" dirty="0">
              <a:latin typeface="Source Sans Pro" panose="020B0503030403020204" pitchFamily="34" charset="77"/>
            </a:endParaRPr>
          </a:p>
          <a:p>
            <a:pPr marL="457200" indent="-457200">
              <a:spcAft>
                <a:spcPts val="600"/>
              </a:spcAft>
              <a:buFont typeface="Arial" panose="020B0604020202020204" pitchFamily="34" charset="0"/>
              <a:buChar char="•"/>
            </a:pPr>
            <a:endParaRPr lang="en-US" sz="2200" dirty="0">
              <a:latin typeface="Source Sans Pro" panose="020B0503030403020204" pitchFamily="34" charset="77"/>
            </a:endParaRPr>
          </a:p>
          <a:p>
            <a:pPr marL="457200" indent="-457200">
              <a:spcAft>
                <a:spcPts val="600"/>
              </a:spcAft>
              <a:buFont typeface="Arial" panose="020B0604020202020204" pitchFamily="34" charset="0"/>
              <a:buChar char="•"/>
            </a:pPr>
            <a:endParaRPr lang="en-US" sz="2200" dirty="0">
              <a:latin typeface="Source Sans Pro" panose="020B0503030403020204" pitchFamily="34" charset="77"/>
            </a:endParaRPr>
          </a:p>
          <a:p>
            <a:pPr marL="457200" indent="-457200" fontAlgn="t">
              <a:spcAft>
                <a:spcPts val="600"/>
              </a:spcAft>
              <a:buFont typeface="Arial" panose="020B0604020202020204" pitchFamily="34" charset="0"/>
              <a:buChar char="•"/>
            </a:pPr>
            <a:endParaRPr lang="en-US" sz="2200" dirty="0">
              <a:latin typeface="Source Sans Pro" panose="020B0503030403020204" pitchFamily="34" charset="77"/>
            </a:endParaRPr>
          </a:p>
        </p:txBody>
      </p:sp>
      <p:sp>
        <p:nvSpPr>
          <p:cNvPr id="11" name="TextBox 10">
            <a:extLst>
              <a:ext uri="{FF2B5EF4-FFF2-40B4-BE49-F238E27FC236}">
                <a16:creationId xmlns:a16="http://schemas.microsoft.com/office/drawing/2014/main" id="{B35B7B32-ABE2-7040-9B38-A990D6078AFB}"/>
              </a:ext>
            </a:extLst>
          </p:cNvPr>
          <p:cNvSpPr txBox="1"/>
          <p:nvPr/>
        </p:nvSpPr>
        <p:spPr>
          <a:xfrm>
            <a:off x="990600" y="6459379"/>
            <a:ext cx="5105400" cy="246221"/>
          </a:xfrm>
          <a:prstGeom prst="rect">
            <a:avLst/>
          </a:prstGeom>
          <a:noFill/>
        </p:spPr>
        <p:txBody>
          <a:bodyPr wrap="square" rtlCol="0">
            <a:spAutoFit/>
          </a:bodyPr>
          <a:lstStyle/>
          <a:p>
            <a:r>
              <a:rPr lang="en-US" sz="1000" b="1" cap="all" dirty="0">
                <a:solidFill>
                  <a:srgbClr val="BEB4AB"/>
                </a:solidFill>
                <a:latin typeface="Source Sans Pro" panose="020B0503030403020204" pitchFamily="34" charset="77"/>
              </a:rPr>
              <a:t>TITLE</a:t>
            </a:r>
          </a:p>
        </p:txBody>
      </p:sp>
    </p:spTree>
    <p:extLst>
      <p:ext uri="{BB962C8B-B14F-4D97-AF65-F5344CB8AC3E}">
        <p14:creationId xmlns:p14="http://schemas.microsoft.com/office/powerpoint/2010/main" val="27033551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DE2AA77-A73F-1B4D-93AA-6EE20B3BC128}"/>
              </a:ext>
            </a:extLst>
          </p:cNvPr>
          <p:cNvSpPr/>
          <p:nvPr/>
        </p:nvSpPr>
        <p:spPr>
          <a:xfrm>
            <a:off x="533400" y="533400"/>
            <a:ext cx="11125200" cy="5791200"/>
          </a:xfrm>
          <a:prstGeom prst="rect">
            <a:avLst/>
          </a:prstGeom>
          <a:solidFill>
            <a:srgbClr val="FFE000">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4CDAA590-5226-6448-A299-6DCEEE3E962E}"/>
              </a:ext>
            </a:extLst>
          </p:cNvPr>
          <p:cNvSpPr>
            <a:spLocks noGrp="1"/>
          </p:cNvSpPr>
          <p:nvPr>
            <p:ph type="title"/>
          </p:nvPr>
        </p:nvSpPr>
        <p:spPr>
          <a:xfrm>
            <a:off x="990600" y="914400"/>
            <a:ext cx="10363200" cy="685800"/>
          </a:xfrm>
        </p:spPr>
        <p:txBody>
          <a:bodyPr>
            <a:normAutofit/>
          </a:bodyPr>
          <a:lstStyle/>
          <a:p>
            <a:r>
              <a:rPr lang="en-US" sz="3600" b="1" cap="all" dirty="0">
                <a:solidFill>
                  <a:srgbClr val="7030A0"/>
                </a:solidFill>
                <a:latin typeface="Source Sans Pro" panose="020B0503030403020204" pitchFamily="34" charset="77"/>
              </a:rPr>
              <a:t>CONTENT HEADLINE:</a:t>
            </a:r>
          </a:p>
        </p:txBody>
      </p:sp>
      <p:cxnSp>
        <p:nvCxnSpPr>
          <p:cNvPr id="3" name="Straight Connector 2">
            <a:extLst>
              <a:ext uri="{FF2B5EF4-FFF2-40B4-BE49-F238E27FC236}">
                <a16:creationId xmlns:a16="http://schemas.microsoft.com/office/drawing/2014/main" id="{20FACAD5-A97F-9D48-877C-4362C01F578E}"/>
              </a:ext>
            </a:extLst>
          </p:cNvPr>
          <p:cNvCxnSpPr>
            <a:cxnSpLocks/>
          </p:cNvCxnSpPr>
          <p:nvPr/>
        </p:nvCxnSpPr>
        <p:spPr>
          <a:xfrm>
            <a:off x="1066800" y="1600200"/>
            <a:ext cx="10058400" cy="0"/>
          </a:xfrm>
          <a:prstGeom prst="line">
            <a:avLst/>
          </a:prstGeom>
          <a:ln w="57150">
            <a:solidFill>
              <a:srgbClr val="7030A0"/>
            </a:solidFill>
          </a:ln>
        </p:spPr>
        <p:style>
          <a:lnRef idx="3">
            <a:schemeClr val="accent6"/>
          </a:lnRef>
          <a:fillRef idx="0">
            <a:schemeClr val="accent6"/>
          </a:fillRef>
          <a:effectRef idx="2">
            <a:schemeClr val="accent6"/>
          </a:effectRef>
          <a:fontRef idx="minor">
            <a:schemeClr val="tx1"/>
          </a:fontRef>
        </p:style>
      </p:cxnSp>
      <p:sp>
        <p:nvSpPr>
          <p:cNvPr id="5" name="TextBox 4">
            <a:extLst>
              <a:ext uri="{FF2B5EF4-FFF2-40B4-BE49-F238E27FC236}">
                <a16:creationId xmlns:a16="http://schemas.microsoft.com/office/drawing/2014/main" id="{DF476784-9185-9645-BAEE-ABBD278539BF}"/>
              </a:ext>
            </a:extLst>
          </p:cNvPr>
          <p:cNvSpPr txBox="1"/>
          <p:nvPr/>
        </p:nvSpPr>
        <p:spPr>
          <a:xfrm>
            <a:off x="990600" y="1828805"/>
            <a:ext cx="10210800" cy="3962395"/>
          </a:xfrm>
          <a:prstGeom prst="rect">
            <a:avLst/>
          </a:prstGeom>
          <a:noFill/>
        </p:spPr>
        <p:txBody>
          <a:bodyPr wrap="square" numCol="1" spcCol="182880" rtlCol="0">
            <a:noAutofit/>
          </a:bodyPr>
          <a:lstStyle/>
          <a:p>
            <a:pPr>
              <a:spcAft>
                <a:spcPts val="600"/>
              </a:spcAft>
            </a:pPr>
            <a:r>
              <a:rPr lang="en-US" sz="2800" b="1" dirty="0">
                <a:latin typeface="Source Sans Pro" panose="020B0503030403020204" pitchFamily="34" charset="77"/>
              </a:rPr>
              <a:t>SUBHEAD STYLE</a:t>
            </a:r>
          </a:p>
          <a:p>
            <a:pPr lvl="1" indent="-457200">
              <a:spcAft>
                <a:spcPts val="600"/>
              </a:spcAft>
              <a:buFont typeface="Arial" panose="020B0604020202020204" pitchFamily="34" charset="0"/>
              <a:buChar char="•"/>
            </a:pPr>
            <a:r>
              <a:rPr lang="en-US" sz="2800" dirty="0">
                <a:latin typeface="Source Sans Pro" panose="020B0503030403020204" pitchFamily="34" charset="77"/>
              </a:rPr>
              <a:t>Warning signs</a:t>
            </a:r>
          </a:p>
          <a:p>
            <a:pPr lvl="1" indent="-457200">
              <a:spcAft>
                <a:spcPts val="600"/>
              </a:spcAft>
              <a:buFont typeface="Arial" panose="020B0604020202020204" pitchFamily="34" charset="0"/>
              <a:buChar char="•"/>
            </a:pPr>
            <a:r>
              <a:rPr lang="en-US" sz="2800" dirty="0">
                <a:latin typeface="Source Sans Pro" panose="020B0503030403020204" pitchFamily="34" charset="77"/>
              </a:rPr>
              <a:t>Internal coping strategies</a:t>
            </a:r>
          </a:p>
          <a:p>
            <a:pPr lvl="1" indent="-457200">
              <a:spcAft>
                <a:spcPts val="600"/>
              </a:spcAft>
              <a:buFont typeface="Arial" panose="020B0604020202020204" pitchFamily="34" charset="0"/>
              <a:buChar char="•"/>
            </a:pPr>
            <a:r>
              <a:rPr lang="en-US" sz="2800" dirty="0">
                <a:latin typeface="Source Sans Pro" panose="020B0503030403020204" pitchFamily="34" charset="77"/>
              </a:rPr>
              <a:t>People and settings that provide distraction</a:t>
            </a:r>
          </a:p>
          <a:p>
            <a:pPr lvl="1" indent="-457200">
              <a:spcAft>
                <a:spcPts val="600"/>
              </a:spcAft>
              <a:buFont typeface="Arial" panose="020B0604020202020204" pitchFamily="34" charset="0"/>
              <a:buChar char="•"/>
            </a:pPr>
            <a:r>
              <a:rPr lang="en-US" sz="2800" dirty="0">
                <a:latin typeface="Source Sans Pro" panose="020B0503030403020204" pitchFamily="34" charset="77"/>
              </a:rPr>
              <a:t>Professionals/agencies to contact</a:t>
            </a:r>
          </a:p>
          <a:p>
            <a:pPr lvl="1" indent="-457200">
              <a:spcAft>
                <a:spcPts val="600"/>
              </a:spcAft>
              <a:buFont typeface="Arial" panose="020B0604020202020204" pitchFamily="34" charset="0"/>
              <a:buChar char="•"/>
            </a:pPr>
            <a:r>
              <a:rPr lang="en-US" sz="2800" dirty="0">
                <a:latin typeface="Source Sans Pro" panose="020B0503030403020204" pitchFamily="34" charset="77"/>
              </a:rPr>
              <a:t>Ways to make environment safe</a:t>
            </a:r>
          </a:p>
          <a:p>
            <a:pPr marL="457200" indent="-457200" fontAlgn="t">
              <a:spcAft>
                <a:spcPts val="600"/>
              </a:spcAft>
              <a:buFont typeface="Arial" panose="020B0604020202020204" pitchFamily="34" charset="0"/>
              <a:buChar char="•"/>
            </a:pPr>
            <a:endParaRPr lang="en-US" sz="2800" dirty="0">
              <a:latin typeface="Source Sans Pro" panose="020B0503030403020204" pitchFamily="34" charset="77"/>
            </a:endParaRPr>
          </a:p>
        </p:txBody>
      </p:sp>
      <p:sp>
        <p:nvSpPr>
          <p:cNvPr id="10" name="TextBox 9">
            <a:extLst>
              <a:ext uri="{FF2B5EF4-FFF2-40B4-BE49-F238E27FC236}">
                <a16:creationId xmlns:a16="http://schemas.microsoft.com/office/drawing/2014/main" id="{C5051338-B8F3-B040-9DCD-4295537C3B5D}"/>
              </a:ext>
            </a:extLst>
          </p:cNvPr>
          <p:cNvSpPr txBox="1"/>
          <p:nvPr/>
        </p:nvSpPr>
        <p:spPr>
          <a:xfrm>
            <a:off x="990600" y="6459379"/>
            <a:ext cx="5105400" cy="246221"/>
          </a:xfrm>
          <a:prstGeom prst="rect">
            <a:avLst/>
          </a:prstGeom>
          <a:noFill/>
        </p:spPr>
        <p:txBody>
          <a:bodyPr wrap="square" rtlCol="0">
            <a:spAutoFit/>
          </a:bodyPr>
          <a:lstStyle/>
          <a:p>
            <a:r>
              <a:rPr lang="en-US" sz="1000" b="1" cap="all" dirty="0">
                <a:solidFill>
                  <a:srgbClr val="BEB4AB"/>
                </a:solidFill>
                <a:latin typeface="Source Sans Pro" panose="020B0503030403020204" pitchFamily="34" charset="77"/>
              </a:rPr>
              <a:t>TITLE</a:t>
            </a:r>
          </a:p>
        </p:txBody>
      </p:sp>
    </p:spTree>
    <p:extLst>
      <p:ext uri="{BB962C8B-B14F-4D97-AF65-F5344CB8AC3E}">
        <p14:creationId xmlns:p14="http://schemas.microsoft.com/office/powerpoint/2010/main" val="4511234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65473F5-07CA-854D-8E11-20A76A9A9B84}"/>
              </a:ext>
            </a:extLst>
          </p:cNvPr>
          <p:cNvSpPr/>
          <p:nvPr/>
        </p:nvSpPr>
        <p:spPr>
          <a:xfrm>
            <a:off x="533400" y="533400"/>
            <a:ext cx="11125200" cy="5791200"/>
          </a:xfrm>
          <a:prstGeom prst="rect">
            <a:avLst/>
          </a:prstGeom>
          <a:solidFill>
            <a:srgbClr val="FFE000">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4CDAA590-5226-6448-A299-6DCEEE3E962E}"/>
              </a:ext>
            </a:extLst>
          </p:cNvPr>
          <p:cNvSpPr>
            <a:spLocks noGrp="1"/>
          </p:cNvSpPr>
          <p:nvPr>
            <p:ph type="title"/>
          </p:nvPr>
        </p:nvSpPr>
        <p:spPr>
          <a:xfrm>
            <a:off x="990600" y="914400"/>
            <a:ext cx="10363200" cy="685800"/>
          </a:xfrm>
        </p:spPr>
        <p:txBody>
          <a:bodyPr>
            <a:normAutofit/>
          </a:bodyPr>
          <a:lstStyle/>
          <a:p>
            <a:r>
              <a:rPr lang="en-US" sz="3600" b="1" cap="all" dirty="0">
                <a:solidFill>
                  <a:srgbClr val="7030A0"/>
                </a:solidFill>
                <a:latin typeface="Source Sans Pro" panose="020B0503030403020204" pitchFamily="34" charset="77"/>
              </a:rPr>
              <a:t>CONTENT HEADLINE:</a:t>
            </a:r>
          </a:p>
        </p:txBody>
      </p:sp>
      <p:cxnSp>
        <p:nvCxnSpPr>
          <p:cNvPr id="3" name="Straight Connector 2">
            <a:extLst>
              <a:ext uri="{FF2B5EF4-FFF2-40B4-BE49-F238E27FC236}">
                <a16:creationId xmlns:a16="http://schemas.microsoft.com/office/drawing/2014/main" id="{20FACAD5-A97F-9D48-877C-4362C01F578E}"/>
              </a:ext>
            </a:extLst>
          </p:cNvPr>
          <p:cNvCxnSpPr>
            <a:cxnSpLocks/>
          </p:cNvCxnSpPr>
          <p:nvPr/>
        </p:nvCxnSpPr>
        <p:spPr>
          <a:xfrm>
            <a:off x="1066800" y="1600200"/>
            <a:ext cx="10058400" cy="0"/>
          </a:xfrm>
          <a:prstGeom prst="line">
            <a:avLst/>
          </a:prstGeom>
          <a:ln w="57150">
            <a:solidFill>
              <a:srgbClr val="7030A0"/>
            </a:solidFill>
          </a:ln>
        </p:spPr>
        <p:style>
          <a:lnRef idx="3">
            <a:schemeClr val="accent6"/>
          </a:lnRef>
          <a:fillRef idx="0">
            <a:schemeClr val="accent6"/>
          </a:fillRef>
          <a:effectRef idx="2">
            <a:schemeClr val="accent6"/>
          </a:effectRef>
          <a:fontRef idx="minor">
            <a:schemeClr val="tx1"/>
          </a:fontRef>
        </p:style>
      </p:cxnSp>
      <p:sp>
        <p:nvSpPr>
          <p:cNvPr id="5" name="TextBox 4">
            <a:extLst>
              <a:ext uri="{FF2B5EF4-FFF2-40B4-BE49-F238E27FC236}">
                <a16:creationId xmlns:a16="http://schemas.microsoft.com/office/drawing/2014/main" id="{DF476784-9185-9645-BAEE-ABBD278539BF}"/>
              </a:ext>
            </a:extLst>
          </p:cNvPr>
          <p:cNvSpPr txBox="1"/>
          <p:nvPr/>
        </p:nvSpPr>
        <p:spPr>
          <a:xfrm>
            <a:off x="990600" y="1828800"/>
            <a:ext cx="10210800" cy="3962400"/>
          </a:xfrm>
          <a:prstGeom prst="rect">
            <a:avLst/>
          </a:prstGeom>
          <a:noFill/>
        </p:spPr>
        <p:txBody>
          <a:bodyPr wrap="square" numCol="1" spcCol="182880" rtlCol="0">
            <a:noAutofit/>
          </a:bodyPr>
          <a:lstStyle/>
          <a:p>
            <a:pPr>
              <a:spcAft>
                <a:spcPts val="600"/>
              </a:spcAft>
            </a:pPr>
            <a:r>
              <a:rPr lang="en-US" sz="5400" dirty="0">
                <a:latin typeface="Source Sans Pro" panose="020B0503030403020204" pitchFamily="34" charset="77"/>
              </a:rPr>
              <a:t>Use systematic screening and comprehensive risk assessment to identify at-risk consumers</a:t>
            </a:r>
          </a:p>
          <a:p>
            <a:pPr>
              <a:spcAft>
                <a:spcPts val="600"/>
              </a:spcAft>
            </a:pPr>
            <a:endParaRPr lang="en-US" sz="5400" dirty="0">
              <a:latin typeface="Source Sans Pro" panose="020B0503030403020204" pitchFamily="34" charset="77"/>
            </a:endParaRPr>
          </a:p>
          <a:p>
            <a:pPr marL="457200" indent="-457200" fontAlgn="t">
              <a:spcAft>
                <a:spcPts val="600"/>
              </a:spcAft>
              <a:buFont typeface="Arial" panose="020B0604020202020204" pitchFamily="34" charset="0"/>
              <a:buChar char="•"/>
            </a:pPr>
            <a:endParaRPr lang="en-US" sz="2800" dirty="0">
              <a:latin typeface="Source Sans Pro" panose="020B0503030403020204" pitchFamily="34" charset="77"/>
            </a:endParaRPr>
          </a:p>
        </p:txBody>
      </p:sp>
      <p:sp>
        <p:nvSpPr>
          <p:cNvPr id="8" name="TextBox 7">
            <a:extLst>
              <a:ext uri="{FF2B5EF4-FFF2-40B4-BE49-F238E27FC236}">
                <a16:creationId xmlns:a16="http://schemas.microsoft.com/office/drawing/2014/main" id="{1714D137-7B7E-F140-9B57-7F8437118847}"/>
              </a:ext>
            </a:extLst>
          </p:cNvPr>
          <p:cNvSpPr txBox="1"/>
          <p:nvPr/>
        </p:nvSpPr>
        <p:spPr>
          <a:xfrm>
            <a:off x="990600" y="6459379"/>
            <a:ext cx="5105400" cy="246221"/>
          </a:xfrm>
          <a:prstGeom prst="rect">
            <a:avLst/>
          </a:prstGeom>
          <a:noFill/>
        </p:spPr>
        <p:txBody>
          <a:bodyPr wrap="square" rtlCol="0">
            <a:spAutoFit/>
          </a:bodyPr>
          <a:lstStyle/>
          <a:p>
            <a:r>
              <a:rPr lang="en-US" sz="1000" b="1" cap="all" dirty="0">
                <a:solidFill>
                  <a:srgbClr val="BEB4AB"/>
                </a:solidFill>
                <a:latin typeface="Source Sans Pro" panose="020B0503030403020204" pitchFamily="34" charset="77"/>
              </a:rPr>
              <a:t>TITLE</a:t>
            </a:r>
          </a:p>
        </p:txBody>
      </p:sp>
    </p:spTree>
    <p:extLst>
      <p:ext uri="{BB962C8B-B14F-4D97-AF65-F5344CB8AC3E}">
        <p14:creationId xmlns:p14="http://schemas.microsoft.com/office/powerpoint/2010/main" val="31340941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A00D987-F467-AE44-B3A7-0BA0282DA8E6}"/>
              </a:ext>
            </a:extLst>
          </p:cNvPr>
          <p:cNvSpPr/>
          <p:nvPr/>
        </p:nvSpPr>
        <p:spPr>
          <a:xfrm>
            <a:off x="533400" y="533400"/>
            <a:ext cx="11125200" cy="5791200"/>
          </a:xfrm>
          <a:prstGeom prst="rect">
            <a:avLst/>
          </a:prstGeom>
          <a:solidFill>
            <a:srgbClr val="FFE000">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 name="Picture 2">
            <a:extLst>
              <a:ext uri="{FF2B5EF4-FFF2-40B4-BE49-F238E27FC236}">
                <a16:creationId xmlns:a16="http://schemas.microsoft.com/office/drawing/2014/main" id="{BC6E369E-92AA-6014-4E44-DADA7A928298}"/>
              </a:ext>
            </a:extLst>
          </p:cNvPr>
          <p:cNvPicPr>
            <a:picLocks noChangeAspect="1"/>
          </p:cNvPicPr>
          <p:nvPr/>
        </p:nvPicPr>
        <p:blipFill>
          <a:blip r:embed="rId2"/>
          <a:srcRect t="15635" b="15635"/>
          <a:stretch/>
        </p:blipFill>
        <p:spPr>
          <a:xfrm>
            <a:off x="0" y="5486399"/>
            <a:ext cx="2297432" cy="1371601"/>
          </a:xfrm>
          <a:prstGeom prst="rect">
            <a:avLst/>
          </a:prstGeom>
        </p:spPr>
      </p:pic>
      <p:sp>
        <p:nvSpPr>
          <p:cNvPr id="2" name="Title 1">
            <a:extLst>
              <a:ext uri="{FF2B5EF4-FFF2-40B4-BE49-F238E27FC236}">
                <a16:creationId xmlns:a16="http://schemas.microsoft.com/office/drawing/2014/main" id="{8E35A206-7619-0F48-92BC-F938D8FE28B1}"/>
              </a:ext>
            </a:extLst>
          </p:cNvPr>
          <p:cNvSpPr>
            <a:spLocks noGrp="1"/>
          </p:cNvSpPr>
          <p:nvPr>
            <p:ph type="title"/>
          </p:nvPr>
        </p:nvSpPr>
        <p:spPr>
          <a:xfrm>
            <a:off x="990600" y="1709739"/>
            <a:ext cx="10356850" cy="1719262"/>
          </a:xfrm>
        </p:spPr>
        <p:txBody>
          <a:bodyPr/>
          <a:lstStyle/>
          <a:p>
            <a:r>
              <a:rPr lang="en-US" dirty="0">
                <a:solidFill>
                  <a:srgbClr val="7030A0"/>
                </a:solidFill>
                <a:latin typeface="Source Sans Pro" panose="020B0503030403020204" pitchFamily="34" charset="77"/>
              </a:rPr>
              <a:t>Callout Style</a:t>
            </a:r>
            <a:endParaRPr lang="en-US" dirty="0">
              <a:solidFill>
                <a:srgbClr val="7030A0"/>
              </a:solidFill>
            </a:endParaRPr>
          </a:p>
        </p:txBody>
      </p:sp>
      <p:sp>
        <p:nvSpPr>
          <p:cNvPr id="9" name="Text Placeholder 2">
            <a:extLst>
              <a:ext uri="{FF2B5EF4-FFF2-40B4-BE49-F238E27FC236}">
                <a16:creationId xmlns:a16="http://schemas.microsoft.com/office/drawing/2014/main" id="{D8CE6629-D797-704E-AA1D-99C480CA3D80}"/>
              </a:ext>
            </a:extLst>
          </p:cNvPr>
          <p:cNvSpPr>
            <a:spLocks noGrp="1"/>
          </p:cNvSpPr>
          <p:nvPr>
            <p:ph type="body" idx="1"/>
          </p:nvPr>
        </p:nvSpPr>
        <p:spPr>
          <a:xfrm>
            <a:off x="990600" y="3581400"/>
            <a:ext cx="10356850" cy="2432044"/>
          </a:xfrm>
        </p:spPr>
        <p:txBody>
          <a:bodyPr/>
          <a:lstStyle/>
          <a:p>
            <a:r>
              <a:rPr lang="en-US" dirty="0">
                <a:solidFill>
                  <a:schemeClr val="tx1"/>
                </a:solidFill>
                <a:latin typeface="Source Sans Pro" panose="020B0503030403020204" pitchFamily="34" charset="77"/>
              </a:rPr>
              <a:t>Description style if needed</a:t>
            </a:r>
          </a:p>
        </p:txBody>
      </p:sp>
      <p:sp>
        <p:nvSpPr>
          <p:cNvPr id="7" name="TextBox 6">
            <a:extLst>
              <a:ext uri="{FF2B5EF4-FFF2-40B4-BE49-F238E27FC236}">
                <a16:creationId xmlns:a16="http://schemas.microsoft.com/office/drawing/2014/main" id="{F973E48F-D492-7449-92D2-17BEBB395611}"/>
              </a:ext>
            </a:extLst>
          </p:cNvPr>
          <p:cNvSpPr txBox="1"/>
          <p:nvPr/>
        </p:nvSpPr>
        <p:spPr>
          <a:xfrm>
            <a:off x="990600" y="6459379"/>
            <a:ext cx="5105400" cy="246221"/>
          </a:xfrm>
          <a:prstGeom prst="rect">
            <a:avLst/>
          </a:prstGeom>
          <a:noFill/>
        </p:spPr>
        <p:txBody>
          <a:bodyPr wrap="square" rtlCol="0">
            <a:spAutoFit/>
          </a:bodyPr>
          <a:lstStyle/>
          <a:p>
            <a:r>
              <a:rPr lang="en-US" sz="1000" b="1" cap="all" dirty="0">
                <a:solidFill>
                  <a:srgbClr val="BEB4AB"/>
                </a:solidFill>
                <a:latin typeface="Source Sans Pro" panose="020B0503030403020204" pitchFamily="34" charset="77"/>
              </a:rPr>
              <a:t>Title</a:t>
            </a:r>
          </a:p>
        </p:txBody>
      </p:sp>
    </p:spTree>
    <p:extLst>
      <p:ext uri="{BB962C8B-B14F-4D97-AF65-F5344CB8AC3E}">
        <p14:creationId xmlns:p14="http://schemas.microsoft.com/office/powerpoint/2010/main" val="7289881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0B28128E-B06D-0E91-EBCB-28DF11368653}"/>
              </a:ext>
            </a:extLst>
          </p:cNvPr>
          <p:cNvPicPr>
            <a:picLocks noChangeAspect="1"/>
          </p:cNvPicPr>
          <p:nvPr/>
        </p:nvPicPr>
        <p:blipFill>
          <a:blip r:embed="rId3"/>
          <a:srcRect t="15635" b="15635"/>
          <a:stretch/>
        </p:blipFill>
        <p:spPr>
          <a:xfrm>
            <a:off x="0" y="5356747"/>
            <a:ext cx="2514600" cy="1501254"/>
          </a:xfrm>
          <a:prstGeom prst="rect">
            <a:avLst/>
          </a:prstGeom>
        </p:spPr>
      </p:pic>
      <p:sp>
        <p:nvSpPr>
          <p:cNvPr id="4" name="Title 3">
            <a:extLst>
              <a:ext uri="{FF2B5EF4-FFF2-40B4-BE49-F238E27FC236}">
                <a16:creationId xmlns:a16="http://schemas.microsoft.com/office/drawing/2014/main" id="{B6057E97-3BB3-5942-BEE1-57294F55B451}"/>
              </a:ext>
            </a:extLst>
          </p:cNvPr>
          <p:cNvSpPr>
            <a:spLocks noGrp="1"/>
          </p:cNvSpPr>
          <p:nvPr>
            <p:ph type="ctrTitle"/>
          </p:nvPr>
        </p:nvSpPr>
        <p:spPr>
          <a:xfrm>
            <a:off x="975360" y="1122363"/>
            <a:ext cx="9692640" cy="2306637"/>
          </a:xfrm>
          <a:solidFill>
            <a:schemeClr val="bg1"/>
          </a:solidFill>
        </p:spPr>
        <p:txBody>
          <a:bodyPr>
            <a:normAutofit/>
          </a:bodyPr>
          <a:lstStyle/>
          <a:p>
            <a:pPr algn="l"/>
            <a:r>
              <a:rPr lang="en-US" sz="8200">
                <a:latin typeface="Domine" panose="02040503040403060204" pitchFamily="18" charset="0"/>
              </a:rPr>
              <a:t>Title Style</a:t>
            </a:r>
            <a:endParaRPr lang="en-US" sz="8200" dirty="0">
              <a:latin typeface="Domine" panose="02040503040403060204" pitchFamily="18" charset="0"/>
            </a:endParaRPr>
          </a:p>
        </p:txBody>
      </p:sp>
      <p:sp>
        <p:nvSpPr>
          <p:cNvPr id="5" name="Subtitle 4">
            <a:extLst>
              <a:ext uri="{FF2B5EF4-FFF2-40B4-BE49-F238E27FC236}">
                <a16:creationId xmlns:a16="http://schemas.microsoft.com/office/drawing/2014/main" id="{08BD7B94-8D87-5949-A896-E0FEE51FF35D}"/>
              </a:ext>
            </a:extLst>
          </p:cNvPr>
          <p:cNvSpPr>
            <a:spLocks noGrp="1"/>
          </p:cNvSpPr>
          <p:nvPr>
            <p:ph type="subTitle" idx="1"/>
          </p:nvPr>
        </p:nvSpPr>
        <p:spPr>
          <a:xfrm>
            <a:off x="975360" y="3602038"/>
            <a:ext cx="8092440" cy="1655762"/>
          </a:xfrm>
        </p:spPr>
        <p:txBody>
          <a:bodyPr>
            <a:normAutofit/>
          </a:bodyPr>
          <a:lstStyle/>
          <a:p>
            <a:pPr algn="l"/>
            <a:r>
              <a:rPr lang="en-US" sz="5000">
                <a:latin typeface="Source Sans Pro" panose="020B0503030403020204" pitchFamily="34" charset="77"/>
              </a:rPr>
              <a:t>Subtitle Here if Necessary</a:t>
            </a:r>
            <a:endParaRPr lang="en-US" sz="5000" dirty="0">
              <a:latin typeface="Source Sans Pro" panose="020B0503030403020204" pitchFamily="34" charset="77"/>
            </a:endParaRPr>
          </a:p>
        </p:txBody>
      </p:sp>
      <p:cxnSp>
        <p:nvCxnSpPr>
          <p:cNvPr id="9" name="Straight Connector 8">
            <a:extLst>
              <a:ext uri="{FF2B5EF4-FFF2-40B4-BE49-F238E27FC236}">
                <a16:creationId xmlns:a16="http://schemas.microsoft.com/office/drawing/2014/main" id="{AD932A3D-E5EC-A449-BBE3-8717683D30DE}"/>
              </a:ext>
            </a:extLst>
          </p:cNvPr>
          <p:cNvCxnSpPr>
            <a:cxnSpLocks/>
          </p:cNvCxnSpPr>
          <p:nvPr/>
        </p:nvCxnSpPr>
        <p:spPr>
          <a:xfrm>
            <a:off x="1066800" y="3429000"/>
            <a:ext cx="10058400" cy="0"/>
          </a:xfrm>
          <a:prstGeom prst="line">
            <a:avLst/>
          </a:prstGeom>
          <a:ln w="57150">
            <a:solidFill>
              <a:srgbClr val="FFE000"/>
            </a:solidFill>
          </a:ln>
        </p:spPr>
        <p:style>
          <a:lnRef idx="3">
            <a:schemeClr val="accent6"/>
          </a:lnRef>
          <a:fillRef idx="0">
            <a:schemeClr val="accent6"/>
          </a:fillRef>
          <a:effectRef idx="2">
            <a:schemeClr val="accent6"/>
          </a:effectRef>
          <a:fontRef idx="minor">
            <a:schemeClr val="tx1"/>
          </a:fontRef>
        </p:style>
      </p:cxnSp>
    </p:spTree>
    <p:extLst>
      <p:ext uri="{BB962C8B-B14F-4D97-AF65-F5344CB8AC3E}">
        <p14:creationId xmlns:p14="http://schemas.microsoft.com/office/powerpoint/2010/main" val="23973721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35A206-7619-0F48-92BC-F938D8FE28B1}"/>
              </a:ext>
            </a:extLst>
          </p:cNvPr>
          <p:cNvSpPr>
            <a:spLocks noGrp="1"/>
          </p:cNvSpPr>
          <p:nvPr>
            <p:ph type="title"/>
          </p:nvPr>
        </p:nvSpPr>
        <p:spPr>
          <a:xfrm>
            <a:off x="990600" y="1709739"/>
            <a:ext cx="10356850" cy="1719262"/>
          </a:xfrm>
        </p:spPr>
        <p:txBody>
          <a:bodyPr/>
          <a:lstStyle/>
          <a:p>
            <a:r>
              <a:rPr lang="en-US" dirty="0">
                <a:solidFill>
                  <a:srgbClr val="7030A0"/>
                </a:solidFill>
                <a:latin typeface="Source Sans Pro" panose="020B0503030403020204" pitchFamily="34" charset="77"/>
              </a:rPr>
              <a:t>Primary Header</a:t>
            </a:r>
            <a:endParaRPr lang="en-US" dirty="0">
              <a:solidFill>
                <a:srgbClr val="7030A0"/>
              </a:solidFill>
            </a:endParaRPr>
          </a:p>
        </p:txBody>
      </p:sp>
      <p:sp>
        <p:nvSpPr>
          <p:cNvPr id="3" name="Text Placeholder 2">
            <a:extLst>
              <a:ext uri="{FF2B5EF4-FFF2-40B4-BE49-F238E27FC236}">
                <a16:creationId xmlns:a16="http://schemas.microsoft.com/office/drawing/2014/main" id="{02AE30D3-243F-6848-BBF2-330B868CCE75}"/>
              </a:ext>
            </a:extLst>
          </p:cNvPr>
          <p:cNvSpPr>
            <a:spLocks noGrp="1"/>
          </p:cNvSpPr>
          <p:nvPr>
            <p:ph type="body" idx="1"/>
          </p:nvPr>
        </p:nvSpPr>
        <p:spPr>
          <a:xfrm>
            <a:off x="990600" y="3581400"/>
            <a:ext cx="10356850" cy="2432044"/>
          </a:xfrm>
        </p:spPr>
        <p:txBody>
          <a:bodyPr/>
          <a:lstStyle/>
          <a:p>
            <a:r>
              <a:rPr lang="en-US" dirty="0">
                <a:solidFill>
                  <a:schemeClr val="tx1"/>
                </a:solidFill>
                <a:latin typeface="Source Sans Pro" panose="020B0503030403020204" pitchFamily="34" charset="77"/>
              </a:rPr>
              <a:t>Subtitle goes here if needed</a:t>
            </a:r>
            <a:endParaRPr lang="en-US" dirty="0">
              <a:solidFill>
                <a:schemeClr val="tx1"/>
              </a:solidFill>
            </a:endParaRPr>
          </a:p>
        </p:txBody>
      </p:sp>
      <p:cxnSp>
        <p:nvCxnSpPr>
          <p:cNvPr id="7" name="Straight Connector 6">
            <a:extLst>
              <a:ext uri="{FF2B5EF4-FFF2-40B4-BE49-F238E27FC236}">
                <a16:creationId xmlns:a16="http://schemas.microsoft.com/office/drawing/2014/main" id="{FD46C7AA-50EC-EB4C-984C-9F9D31D1A214}"/>
              </a:ext>
            </a:extLst>
          </p:cNvPr>
          <p:cNvCxnSpPr>
            <a:cxnSpLocks/>
          </p:cNvCxnSpPr>
          <p:nvPr/>
        </p:nvCxnSpPr>
        <p:spPr>
          <a:xfrm>
            <a:off x="1066800" y="3429000"/>
            <a:ext cx="10058400" cy="0"/>
          </a:xfrm>
          <a:prstGeom prst="line">
            <a:avLst/>
          </a:prstGeom>
          <a:ln w="57150">
            <a:solidFill>
              <a:srgbClr val="7030A0"/>
            </a:solidFill>
          </a:ln>
        </p:spPr>
        <p:style>
          <a:lnRef idx="3">
            <a:schemeClr val="accent6"/>
          </a:lnRef>
          <a:fillRef idx="0">
            <a:schemeClr val="accent6"/>
          </a:fillRef>
          <a:effectRef idx="2">
            <a:schemeClr val="accent6"/>
          </a:effectRef>
          <a:fontRef idx="minor">
            <a:schemeClr val="tx1"/>
          </a:fontRef>
        </p:style>
      </p:cxnSp>
      <p:pic>
        <p:nvPicPr>
          <p:cNvPr id="4" name="Picture 3">
            <a:extLst>
              <a:ext uri="{FF2B5EF4-FFF2-40B4-BE49-F238E27FC236}">
                <a16:creationId xmlns:a16="http://schemas.microsoft.com/office/drawing/2014/main" id="{8570DEF3-FEC8-A333-30C0-A960D2D576C4}"/>
              </a:ext>
            </a:extLst>
          </p:cNvPr>
          <p:cNvPicPr>
            <a:picLocks noChangeAspect="1"/>
          </p:cNvPicPr>
          <p:nvPr/>
        </p:nvPicPr>
        <p:blipFill>
          <a:blip r:embed="rId2"/>
          <a:stretch>
            <a:fillRect/>
          </a:stretch>
        </p:blipFill>
        <p:spPr>
          <a:xfrm>
            <a:off x="9448800" y="5263571"/>
            <a:ext cx="2517866" cy="1499746"/>
          </a:xfrm>
          <a:prstGeom prst="rect">
            <a:avLst/>
          </a:prstGeom>
        </p:spPr>
      </p:pic>
    </p:spTree>
    <p:extLst>
      <p:ext uri="{BB962C8B-B14F-4D97-AF65-F5344CB8AC3E}">
        <p14:creationId xmlns:p14="http://schemas.microsoft.com/office/powerpoint/2010/main" val="33381839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DAA590-5226-6448-A299-6DCEEE3E962E}"/>
              </a:ext>
            </a:extLst>
          </p:cNvPr>
          <p:cNvSpPr>
            <a:spLocks noGrp="1"/>
          </p:cNvSpPr>
          <p:nvPr>
            <p:ph type="title"/>
          </p:nvPr>
        </p:nvSpPr>
        <p:spPr>
          <a:xfrm>
            <a:off x="990600" y="914400"/>
            <a:ext cx="10363200" cy="685800"/>
          </a:xfrm>
        </p:spPr>
        <p:txBody>
          <a:bodyPr>
            <a:normAutofit/>
          </a:bodyPr>
          <a:lstStyle/>
          <a:p>
            <a:r>
              <a:rPr lang="en-US" sz="3600" b="1" cap="all" dirty="0">
                <a:solidFill>
                  <a:srgbClr val="7030A0"/>
                </a:solidFill>
                <a:latin typeface="Source Sans Pro" panose="020B0503030403020204" pitchFamily="34" charset="77"/>
              </a:rPr>
              <a:t>CONTENT HEADLINE:</a:t>
            </a:r>
          </a:p>
        </p:txBody>
      </p:sp>
      <p:cxnSp>
        <p:nvCxnSpPr>
          <p:cNvPr id="3" name="Straight Connector 2">
            <a:extLst>
              <a:ext uri="{FF2B5EF4-FFF2-40B4-BE49-F238E27FC236}">
                <a16:creationId xmlns:a16="http://schemas.microsoft.com/office/drawing/2014/main" id="{20FACAD5-A97F-9D48-877C-4362C01F578E}"/>
              </a:ext>
            </a:extLst>
          </p:cNvPr>
          <p:cNvCxnSpPr>
            <a:cxnSpLocks/>
          </p:cNvCxnSpPr>
          <p:nvPr/>
        </p:nvCxnSpPr>
        <p:spPr>
          <a:xfrm>
            <a:off x="1066800" y="1600200"/>
            <a:ext cx="10058400" cy="0"/>
          </a:xfrm>
          <a:prstGeom prst="line">
            <a:avLst/>
          </a:prstGeom>
          <a:ln w="57150">
            <a:solidFill>
              <a:srgbClr val="7030A0"/>
            </a:solidFill>
          </a:ln>
        </p:spPr>
        <p:style>
          <a:lnRef idx="3">
            <a:schemeClr val="accent6"/>
          </a:lnRef>
          <a:fillRef idx="0">
            <a:schemeClr val="accent6"/>
          </a:fillRef>
          <a:effectRef idx="2">
            <a:schemeClr val="accent6"/>
          </a:effectRef>
          <a:fontRef idx="minor">
            <a:schemeClr val="tx1"/>
          </a:fontRef>
        </p:style>
      </p:cxnSp>
      <p:sp>
        <p:nvSpPr>
          <p:cNvPr id="5" name="TextBox 4">
            <a:extLst>
              <a:ext uri="{FF2B5EF4-FFF2-40B4-BE49-F238E27FC236}">
                <a16:creationId xmlns:a16="http://schemas.microsoft.com/office/drawing/2014/main" id="{DF476784-9185-9645-BAEE-ABBD278539BF}"/>
              </a:ext>
            </a:extLst>
          </p:cNvPr>
          <p:cNvSpPr txBox="1"/>
          <p:nvPr/>
        </p:nvSpPr>
        <p:spPr>
          <a:xfrm>
            <a:off x="990600" y="1828800"/>
            <a:ext cx="10210800" cy="3962400"/>
          </a:xfrm>
          <a:prstGeom prst="rect">
            <a:avLst/>
          </a:prstGeom>
          <a:noFill/>
        </p:spPr>
        <p:txBody>
          <a:bodyPr wrap="square" numCol="2" spcCol="182880" rtlCol="0">
            <a:noAutofit/>
          </a:bodyPr>
          <a:lstStyle/>
          <a:p>
            <a:pPr marL="457200" indent="-457200" fontAlgn="t">
              <a:spcAft>
                <a:spcPts val="600"/>
              </a:spcAft>
              <a:buFont typeface="Arial" panose="020B0604020202020204" pitchFamily="34" charset="0"/>
              <a:buChar char="•"/>
            </a:pPr>
            <a:r>
              <a:rPr lang="en-US" sz="2800" dirty="0">
                <a:latin typeface="Source Sans Pro" panose="020B0503030403020204" pitchFamily="34" charset="77"/>
              </a:rPr>
              <a:t>Past attempts</a:t>
            </a:r>
          </a:p>
          <a:p>
            <a:pPr marL="457200" indent="-457200" fontAlgn="t">
              <a:spcAft>
                <a:spcPts val="600"/>
              </a:spcAft>
              <a:buFont typeface="Arial" panose="020B0604020202020204" pitchFamily="34" charset="0"/>
              <a:buChar char="•"/>
            </a:pPr>
            <a:r>
              <a:rPr lang="en-US" sz="2800" dirty="0">
                <a:latin typeface="Source Sans Pro" panose="020B0503030403020204" pitchFamily="34" charset="77"/>
              </a:rPr>
              <a:t>Active suicidal ideation</a:t>
            </a:r>
          </a:p>
          <a:p>
            <a:pPr marL="457200" indent="-457200" fontAlgn="t">
              <a:spcAft>
                <a:spcPts val="600"/>
              </a:spcAft>
              <a:buFont typeface="Arial" panose="020B0604020202020204" pitchFamily="34" charset="0"/>
              <a:buChar char="•"/>
            </a:pPr>
            <a:r>
              <a:rPr lang="en-US" sz="2800" dirty="0">
                <a:latin typeface="Source Sans Pro" panose="020B0503030403020204" pitchFamily="34" charset="77"/>
              </a:rPr>
              <a:t>Mental Illness</a:t>
            </a:r>
          </a:p>
          <a:p>
            <a:pPr marL="457200" indent="-457200" fontAlgn="t">
              <a:spcAft>
                <a:spcPts val="600"/>
              </a:spcAft>
              <a:buFont typeface="Arial" panose="020B0604020202020204" pitchFamily="34" charset="0"/>
              <a:buChar char="•"/>
            </a:pPr>
            <a:r>
              <a:rPr lang="en-US" sz="2800" dirty="0">
                <a:latin typeface="Source Sans Pro" panose="020B0503030403020204" pitchFamily="34" charset="77"/>
              </a:rPr>
              <a:t>Non-suicidal self-injury </a:t>
            </a:r>
            <a:br>
              <a:rPr lang="en-US" sz="2800" dirty="0">
                <a:latin typeface="Source Sans Pro" panose="020B0503030403020204" pitchFamily="34" charset="77"/>
              </a:rPr>
            </a:br>
            <a:r>
              <a:rPr lang="en-US" sz="2800" dirty="0">
                <a:latin typeface="Source Sans Pro" panose="020B0503030403020204" pitchFamily="34" charset="77"/>
              </a:rPr>
              <a:t>(NSSI) (e.g., cutting)</a:t>
            </a:r>
          </a:p>
          <a:p>
            <a:pPr marL="457200" indent="-457200" fontAlgn="t">
              <a:spcAft>
                <a:spcPts val="600"/>
              </a:spcAft>
              <a:buFont typeface="Arial" panose="020B0604020202020204" pitchFamily="34" charset="0"/>
              <a:buChar char="•"/>
            </a:pPr>
            <a:r>
              <a:rPr lang="en-US" sz="2800" dirty="0">
                <a:latin typeface="Source Sans Pro" panose="020B0503030403020204" pitchFamily="34" charset="77"/>
              </a:rPr>
              <a:t>Trauma</a:t>
            </a:r>
          </a:p>
          <a:p>
            <a:pPr marL="457200" indent="-457200" fontAlgn="t">
              <a:spcAft>
                <a:spcPts val="600"/>
              </a:spcAft>
              <a:buFont typeface="Arial" panose="020B0604020202020204" pitchFamily="34" charset="0"/>
              <a:buChar char="•"/>
            </a:pPr>
            <a:r>
              <a:rPr lang="en-US" sz="2800" dirty="0">
                <a:latin typeface="Source Sans Pro" panose="020B0503030403020204" pitchFamily="34" charset="77"/>
              </a:rPr>
              <a:t>Impulsive or aggressive tendencies</a:t>
            </a:r>
          </a:p>
          <a:p>
            <a:pPr marL="457200" indent="-457200" fontAlgn="t">
              <a:spcAft>
                <a:spcPts val="600"/>
              </a:spcAft>
              <a:buFont typeface="Arial" panose="020B0604020202020204" pitchFamily="34" charset="0"/>
              <a:buChar char="•"/>
            </a:pPr>
            <a:r>
              <a:rPr lang="en-US" sz="2800" dirty="0">
                <a:latin typeface="Source Sans Pro" panose="020B0503030403020204" pitchFamily="34" charset="77"/>
              </a:rPr>
              <a:t>Serious illness</a:t>
            </a:r>
          </a:p>
          <a:p>
            <a:pPr marL="457200" indent="-457200">
              <a:spcAft>
                <a:spcPts val="600"/>
              </a:spcAft>
              <a:buFont typeface="Arial" panose="020B0604020202020204" pitchFamily="34" charset="0"/>
              <a:buChar char="•"/>
            </a:pPr>
            <a:r>
              <a:rPr lang="en-US" sz="2800" dirty="0">
                <a:latin typeface="Source Sans Pro" panose="020B0503030403020204" pitchFamily="34" charset="77"/>
              </a:rPr>
              <a:t>Substance use disorder</a:t>
            </a:r>
          </a:p>
          <a:p>
            <a:pPr marL="457200" indent="-457200">
              <a:spcAft>
                <a:spcPts val="600"/>
              </a:spcAft>
              <a:buFont typeface="Arial" panose="020B0604020202020204" pitchFamily="34" charset="0"/>
              <a:buChar char="•"/>
            </a:pPr>
            <a:r>
              <a:rPr lang="en-US" sz="2800" dirty="0">
                <a:latin typeface="Source Sans Pro" panose="020B0503030403020204" pitchFamily="34" charset="77"/>
              </a:rPr>
              <a:t>Criminal or legal problems</a:t>
            </a:r>
          </a:p>
          <a:p>
            <a:pPr marL="457200" indent="-457200">
              <a:spcAft>
                <a:spcPts val="600"/>
              </a:spcAft>
              <a:buFont typeface="Arial" panose="020B0604020202020204" pitchFamily="34" charset="0"/>
              <a:buChar char="•"/>
            </a:pPr>
            <a:r>
              <a:rPr lang="en-US" sz="2800" dirty="0">
                <a:latin typeface="Source Sans Pro" panose="020B0503030403020204" pitchFamily="34" charset="77"/>
              </a:rPr>
              <a:t>Job loss or problems</a:t>
            </a:r>
          </a:p>
          <a:p>
            <a:pPr marL="457200" indent="-457200">
              <a:spcAft>
                <a:spcPts val="600"/>
              </a:spcAft>
              <a:buFont typeface="Arial" panose="020B0604020202020204" pitchFamily="34" charset="0"/>
              <a:buChar char="•"/>
            </a:pPr>
            <a:r>
              <a:rPr lang="en-US" sz="2800" dirty="0">
                <a:latin typeface="Source Sans Pro" panose="020B0503030403020204" pitchFamily="34" charset="77"/>
              </a:rPr>
              <a:t>Recent humiliation</a:t>
            </a:r>
          </a:p>
          <a:p>
            <a:pPr marL="457200" indent="-457200">
              <a:spcAft>
                <a:spcPts val="600"/>
              </a:spcAft>
              <a:buFont typeface="Arial" panose="020B0604020202020204" pitchFamily="34" charset="0"/>
              <a:buChar char="•"/>
            </a:pPr>
            <a:r>
              <a:rPr lang="en-US" sz="2800" dirty="0">
                <a:latin typeface="Source Sans Pro" panose="020B0503030403020204" pitchFamily="34" charset="77"/>
              </a:rPr>
              <a:t>Insomnia</a:t>
            </a:r>
          </a:p>
          <a:p>
            <a:pPr marL="457200" indent="-457200">
              <a:spcAft>
                <a:spcPts val="600"/>
              </a:spcAft>
              <a:buFont typeface="Arial" panose="020B0604020202020204" pitchFamily="34" charset="0"/>
              <a:buChar char="•"/>
            </a:pPr>
            <a:r>
              <a:rPr lang="en-US" sz="2800" dirty="0">
                <a:latin typeface="Source Sans Pro" panose="020B0503030403020204" pitchFamily="34" charset="77"/>
              </a:rPr>
              <a:t>Access to lethal means</a:t>
            </a:r>
          </a:p>
          <a:p>
            <a:pPr marL="457200" indent="-457200" fontAlgn="t">
              <a:spcAft>
                <a:spcPts val="600"/>
              </a:spcAft>
              <a:buFont typeface="Arial" panose="020B0604020202020204" pitchFamily="34" charset="0"/>
              <a:buChar char="•"/>
            </a:pPr>
            <a:endParaRPr lang="en-US" sz="2800" dirty="0">
              <a:latin typeface="Source Sans Pro" panose="020B0503030403020204" pitchFamily="34" charset="77"/>
            </a:endParaRPr>
          </a:p>
        </p:txBody>
      </p:sp>
      <p:sp>
        <p:nvSpPr>
          <p:cNvPr id="8" name="TextBox 7">
            <a:extLst>
              <a:ext uri="{FF2B5EF4-FFF2-40B4-BE49-F238E27FC236}">
                <a16:creationId xmlns:a16="http://schemas.microsoft.com/office/drawing/2014/main" id="{1714D137-7B7E-F140-9B57-7F8437118847}"/>
              </a:ext>
            </a:extLst>
          </p:cNvPr>
          <p:cNvSpPr txBox="1"/>
          <p:nvPr/>
        </p:nvSpPr>
        <p:spPr>
          <a:xfrm>
            <a:off x="990600" y="6459379"/>
            <a:ext cx="5105400" cy="246221"/>
          </a:xfrm>
          <a:prstGeom prst="rect">
            <a:avLst/>
          </a:prstGeom>
          <a:noFill/>
        </p:spPr>
        <p:txBody>
          <a:bodyPr wrap="square" rtlCol="0">
            <a:spAutoFit/>
          </a:bodyPr>
          <a:lstStyle/>
          <a:p>
            <a:r>
              <a:rPr lang="en-US" sz="1000" b="1" cap="all" dirty="0">
                <a:solidFill>
                  <a:srgbClr val="BEB4AB"/>
                </a:solidFill>
                <a:latin typeface="Source Sans Pro" panose="020B0503030403020204" pitchFamily="34" charset="77"/>
              </a:rPr>
              <a:t>TITLE</a:t>
            </a:r>
          </a:p>
        </p:txBody>
      </p:sp>
    </p:spTree>
    <p:extLst>
      <p:ext uri="{BB962C8B-B14F-4D97-AF65-F5344CB8AC3E}">
        <p14:creationId xmlns:p14="http://schemas.microsoft.com/office/powerpoint/2010/main" val="10948325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DAA590-5226-6448-A299-6DCEEE3E962E}"/>
              </a:ext>
            </a:extLst>
          </p:cNvPr>
          <p:cNvSpPr>
            <a:spLocks noGrp="1"/>
          </p:cNvSpPr>
          <p:nvPr>
            <p:ph type="title"/>
          </p:nvPr>
        </p:nvSpPr>
        <p:spPr>
          <a:xfrm>
            <a:off x="990600" y="914400"/>
            <a:ext cx="10363200" cy="685800"/>
          </a:xfrm>
        </p:spPr>
        <p:txBody>
          <a:bodyPr>
            <a:normAutofit/>
          </a:bodyPr>
          <a:lstStyle/>
          <a:p>
            <a:r>
              <a:rPr lang="en-US" sz="3600" b="1" cap="all" dirty="0">
                <a:solidFill>
                  <a:srgbClr val="7030A0"/>
                </a:solidFill>
                <a:latin typeface="Source Sans Pro" panose="020B0503030403020204" pitchFamily="34" charset="77"/>
              </a:rPr>
              <a:t>CONTENT HEADLINE:</a:t>
            </a:r>
          </a:p>
        </p:txBody>
      </p:sp>
      <p:cxnSp>
        <p:nvCxnSpPr>
          <p:cNvPr id="3" name="Straight Connector 2">
            <a:extLst>
              <a:ext uri="{FF2B5EF4-FFF2-40B4-BE49-F238E27FC236}">
                <a16:creationId xmlns:a16="http://schemas.microsoft.com/office/drawing/2014/main" id="{20FACAD5-A97F-9D48-877C-4362C01F578E}"/>
              </a:ext>
            </a:extLst>
          </p:cNvPr>
          <p:cNvCxnSpPr>
            <a:cxnSpLocks/>
          </p:cNvCxnSpPr>
          <p:nvPr/>
        </p:nvCxnSpPr>
        <p:spPr>
          <a:xfrm>
            <a:off x="1066800" y="1600200"/>
            <a:ext cx="10058400" cy="0"/>
          </a:xfrm>
          <a:prstGeom prst="line">
            <a:avLst/>
          </a:prstGeom>
          <a:ln w="57150">
            <a:solidFill>
              <a:srgbClr val="7030A0"/>
            </a:solidFill>
          </a:ln>
        </p:spPr>
        <p:style>
          <a:lnRef idx="3">
            <a:schemeClr val="accent6"/>
          </a:lnRef>
          <a:fillRef idx="0">
            <a:schemeClr val="accent6"/>
          </a:fillRef>
          <a:effectRef idx="2">
            <a:schemeClr val="accent6"/>
          </a:effectRef>
          <a:fontRef idx="minor">
            <a:schemeClr val="tx1"/>
          </a:fontRef>
        </p:style>
      </p:cxnSp>
      <p:sp>
        <p:nvSpPr>
          <p:cNvPr id="5" name="TextBox 4">
            <a:extLst>
              <a:ext uri="{FF2B5EF4-FFF2-40B4-BE49-F238E27FC236}">
                <a16:creationId xmlns:a16="http://schemas.microsoft.com/office/drawing/2014/main" id="{DF476784-9185-9645-BAEE-ABBD278539BF}"/>
              </a:ext>
            </a:extLst>
          </p:cNvPr>
          <p:cNvSpPr txBox="1"/>
          <p:nvPr/>
        </p:nvSpPr>
        <p:spPr>
          <a:xfrm>
            <a:off x="990600" y="1828805"/>
            <a:ext cx="10210800" cy="3962384"/>
          </a:xfrm>
          <a:prstGeom prst="rect">
            <a:avLst/>
          </a:prstGeom>
          <a:noFill/>
        </p:spPr>
        <p:txBody>
          <a:bodyPr wrap="square" numCol="1" spcCol="182880" rtlCol="0">
            <a:noAutofit/>
          </a:bodyPr>
          <a:lstStyle/>
          <a:p>
            <a:pPr marL="457200" indent="-457200">
              <a:spcBef>
                <a:spcPts val="0"/>
              </a:spcBef>
              <a:spcAft>
                <a:spcPts val="600"/>
              </a:spcAft>
              <a:buFont typeface="Arial" panose="020B0604020202020204" pitchFamily="34" charset="0"/>
              <a:buChar char="•"/>
            </a:pPr>
            <a:r>
              <a:rPr lang="en-US" sz="2800" dirty="0">
                <a:latin typeface="Source Sans Pro" panose="020B0503030403020204" pitchFamily="34" charset="77"/>
              </a:rPr>
              <a:t>Adverse Childhood Experiences (ACE)</a:t>
            </a:r>
          </a:p>
          <a:p>
            <a:pPr marL="457200" indent="-457200">
              <a:spcBef>
                <a:spcPts val="0"/>
              </a:spcBef>
              <a:spcAft>
                <a:spcPts val="600"/>
              </a:spcAft>
              <a:buFont typeface="Arial" panose="020B0604020202020204" pitchFamily="34" charset="0"/>
              <a:buChar char="•"/>
            </a:pPr>
            <a:r>
              <a:rPr lang="en-US" sz="2800" dirty="0">
                <a:latin typeface="Source Sans Pro" panose="020B0503030403020204" pitchFamily="34" charset="77"/>
              </a:rPr>
              <a:t>Family history of suicide</a:t>
            </a:r>
          </a:p>
          <a:p>
            <a:pPr marL="457200" indent="-457200">
              <a:spcBef>
                <a:spcPts val="0"/>
              </a:spcBef>
              <a:spcAft>
                <a:spcPts val="600"/>
              </a:spcAft>
              <a:buFont typeface="Arial" panose="020B0604020202020204" pitchFamily="34" charset="0"/>
              <a:buChar char="•"/>
            </a:pPr>
            <a:r>
              <a:rPr lang="en-US" sz="2800" dirty="0">
                <a:latin typeface="Source Sans Pro" panose="020B0503030403020204" pitchFamily="34" charset="77"/>
              </a:rPr>
              <a:t>Sexual violence</a:t>
            </a:r>
          </a:p>
          <a:p>
            <a:pPr marL="457200" indent="-457200">
              <a:spcBef>
                <a:spcPts val="0"/>
              </a:spcBef>
              <a:spcAft>
                <a:spcPts val="600"/>
              </a:spcAft>
              <a:buFont typeface="Arial" panose="020B0604020202020204" pitchFamily="34" charset="0"/>
              <a:buChar char="•"/>
            </a:pPr>
            <a:r>
              <a:rPr lang="en-US" sz="2800" dirty="0">
                <a:latin typeface="Source Sans Pro" panose="020B0503030403020204" pitchFamily="34" charset="77"/>
              </a:rPr>
              <a:t>Bullying </a:t>
            </a:r>
          </a:p>
        </p:txBody>
      </p:sp>
      <p:sp>
        <p:nvSpPr>
          <p:cNvPr id="10" name="TextBox 9">
            <a:extLst>
              <a:ext uri="{FF2B5EF4-FFF2-40B4-BE49-F238E27FC236}">
                <a16:creationId xmlns:a16="http://schemas.microsoft.com/office/drawing/2014/main" id="{531F6A02-670B-9942-8078-BEED566F424A}"/>
              </a:ext>
            </a:extLst>
          </p:cNvPr>
          <p:cNvSpPr txBox="1"/>
          <p:nvPr/>
        </p:nvSpPr>
        <p:spPr>
          <a:xfrm>
            <a:off x="990600" y="6459379"/>
            <a:ext cx="5105400" cy="246221"/>
          </a:xfrm>
          <a:prstGeom prst="rect">
            <a:avLst/>
          </a:prstGeom>
          <a:noFill/>
        </p:spPr>
        <p:txBody>
          <a:bodyPr wrap="square" rtlCol="0">
            <a:spAutoFit/>
          </a:bodyPr>
          <a:lstStyle/>
          <a:p>
            <a:r>
              <a:rPr lang="en-US" sz="1000" b="1" cap="all" dirty="0">
                <a:solidFill>
                  <a:srgbClr val="BEB4AB"/>
                </a:solidFill>
                <a:latin typeface="Source Sans Pro" panose="020B0503030403020204" pitchFamily="34" charset="77"/>
              </a:rPr>
              <a:t>TITLE</a:t>
            </a:r>
          </a:p>
        </p:txBody>
      </p:sp>
    </p:spTree>
    <p:extLst>
      <p:ext uri="{BB962C8B-B14F-4D97-AF65-F5344CB8AC3E}">
        <p14:creationId xmlns:p14="http://schemas.microsoft.com/office/powerpoint/2010/main" val="2750534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DAA590-5226-6448-A299-6DCEEE3E962E}"/>
              </a:ext>
            </a:extLst>
          </p:cNvPr>
          <p:cNvSpPr>
            <a:spLocks noGrp="1"/>
          </p:cNvSpPr>
          <p:nvPr>
            <p:ph type="title"/>
          </p:nvPr>
        </p:nvSpPr>
        <p:spPr>
          <a:xfrm>
            <a:off x="990600" y="914400"/>
            <a:ext cx="10363200" cy="685800"/>
          </a:xfrm>
        </p:spPr>
        <p:txBody>
          <a:bodyPr>
            <a:normAutofit/>
          </a:bodyPr>
          <a:lstStyle/>
          <a:p>
            <a:r>
              <a:rPr lang="en-US" sz="3600" b="1" cap="all" dirty="0">
                <a:solidFill>
                  <a:srgbClr val="7030A0"/>
                </a:solidFill>
                <a:latin typeface="Source Sans Pro" panose="020B0503030403020204" pitchFamily="34" charset="77"/>
              </a:rPr>
              <a:t>CONTENT HEADLINE:</a:t>
            </a:r>
          </a:p>
        </p:txBody>
      </p:sp>
      <p:cxnSp>
        <p:nvCxnSpPr>
          <p:cNvPr id="3" name="Straight Connector 2">
            <a:extLst>
              <a:ext uri="{FF2B5EF4-FFF2-40B4-BE49-F238E27FC236}">
                <a16:creationId xmlns:a16="http://schemas.microsoft.com/office/drawing/2014/main" id="{20FACAD5-A97F-9D48-877C-4362C01F578E}"/>
              </a:ext>
            </a:extLst>
          </p:cNvPr>
          <p:cNvCxnSpPr>
            <a:cxnSpLocks/>
          </p:cNvCxnSpPr>
          <p:nvPr/>
        </p:nvCxnSpPr>
        <p:spPr>
          <a:xfrm>
            <a:off x="1066800" y="1600200"/>
            <a:ext cx="10058400" cy="0"/>
          </a:xfrm>
          <a:prstGeom prst="line">
            <a:avLst/>
          </a:prstGeom>
          <a:ln w="57150">
            <a:solidFill>
              <a:srgbClr val="7030A0"/>
            </a:solidFill>
          </a:ln>
        </p:spPr>
        <p:style>
          <a:lnRef idx="3">
            <a:schemeClr val="accent6"/>
          </a:lnRef>
          <a:fillRef idx="0">
            <a:schemeClr val="accent6"/>
          </a:fillRef>
          <a:effectRef idx="2">
            <a:schemeClr val="accent6"/>
          </a:effectRef>
          <a:fontRef idx="minor">
            <a:schemeClr val="tx1"/>
          </a:fontRef>
        </p:style>
      </p:cxnSp>
      <p:sp>
        <p:nvSpPr>
          <p:cNvPr id="5" name="TextBox 4">
            <a:extLst>
              <a:ext uri="{FF2B5EF4-FFF2-40B4-BE49-F238E27FC236}">
                <a16:creationId xmlns:a16="http://schemas.microsoft.com/office/drawing/2014/main" id="{DF476784-9185-9645-BAEE-ABBD278539BF}"/>
              </a:ext>
            </a:extLst>
          </p:cNvPr>
          <p:cNvSpPr txBox="1"/>
          <p:nvPr/>
        </p:nvSpPr>
        <p:spPr>
          <a:xfrm>
            <a:off x="990600" y="1828805"/>
            <a:ext cx="10210800" cy="3962395"/>
          </a:xfrm>
          <a:prstGeom prst="rect">
            <a:avLst/>
          </a:prstGeom>
          <a:noFill/>
        </p:spPr>
        <p:txBody>
          <a:bodyPr wrap="square" numCol="1" spcCol="182880" rtlCol="0">
            <a:noAutofit/>
          </a:bodyPr>
          <a:lstStyle/>
          <a:p>
            <a:pPr marL="457200" indent="-457200">
              <a:spcAft>
                <a:spcPts val="600"/>
              </a:spcAft>
              <a:buFont typeface="Arial" panose="020B0604020202020204" pitchFamily="34" charset="0"/>
              <a:buChar char="•"/>
            </a:pPr>
            <a:r>
              <a:rPr lang="en-US" sz="2800" dirty="0">
                <a:latin typeface="Source Sans Pro" panose="020B0503030403020204" pitchFamily="34" charset="77"/>
              </a:rPr>
              <a:t>Stigma associated with mental illness or counseling</a:t>
            </a:r>
          </a:p>
          <a:p>
            <a:pPr marL="457200" indent="-457200">
              <a:spcAft>
                <a:spcPts val="600"/>
              </a:spcAft>
              <a:buFont typeface="Arial" panose="020B0604020202020204" pitchFamily="34" charset="0"/>
              <a:buChar char="•"/>
            </a:pPr>
            <a:r>
              <a:rPr lang="en-US" sz="2800" dirty="0">
                <a:latin typeface="Source Sans Pro" panose="020B0503030403020204" pitchFamily="34" charset="77"/>
              </a:rPr>
              <a:t>Easy access to lethal means such as firearms or medication</a:t>
            </a:r>
          </a:p>
          <a:p>
            <a:pPr marL="457200" indent="-457200">
              <a:spcAft>
                <a:spcPts val="600"/>
              </a:spcAft>
              <a:buFont typeface="Arial" panose="020B0604020202020204" pitchFamily="34" charset="0"/>
              <a:buChar char="•"/>
            </a:pPr>
            <a:r>
              <a:rPr lang="en-US" sz="2800" dirty="0">
                <a:latin typeface="Source Sans Pro" panose="020B0503030403020204" pitchFamily="34" charset="77"/>
              </a:rPr>
              <a:t>Unsafe media portrayals of suicide (e.g., glamorizing suicide)</a:t>
            </a:r>
          </a:p>
          <a:p>
            <a:pPr marL="457200" indent="-457200" fontAlgn="t">
              <a:spcAft>
                <a:spcPts val="600"/>
              </a:spcAft>
              <a:buFont typeface="Arial" panose="020B0604020202020204" pitchFamily="34" charset="0"/>
              <a:buChar char="•"/>
            </a:pPr>
            <a:endParaRPr lang="en-US" sz="2800" dirty="0">
              <a:latin typeface="Source Sans Pro" panose="020B0503030403020204" pitchFamily="34" charset="77"/>
            </a:endParaRPr>
          </a:p>
        </p:txBody>
      </p:sp>
    </p:spTree>
    <p:extLst>
      <p:ext uri="{BB962C8B-B14F-4D97-AF65-F5344CB8AC3E}">
        <p14:creationId xmlns:p14="http://schemas.microsoft.com/office/powerpoint/2010/main" val="97060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DAA590-5226-6448-A299-6DCEEE3E962E}"/>
              </a:ext>
            </a:extLst>
          </p:cNvPr>
          <p:cNvSpPr>
            <a:spLocks noGrp="1"/>
          </p:cNvSpPr>
          <p:nvPr>
            <p:ph type="title"/>
          </p:nvPr>
        </p:nvSpPr>
        <p:spPr>
          <a:xfrm>
            <a:off x="990600" y="914400"/>
            <a:ext cx="10363200" cy="685800"/>
          </a:xfrm>
        </p:spPr>
        <p:txBody>
          <a:bodyPr>
            <a:normAutofit/>
          </a:bodyPr>
          <a:lstStyle/>
          <a:p>
            <a:r>
              <a:rPr lang="en-US" sz="3600" b="1" cap="all" dirty="0">
                <a:solidFill>
                  <a:srgbClr val="7030A0"/>
                </a:solidFill>
                <a:latin typeface="Source Sans Pro" panose="020B0503030403020204" pitchFamily="34" charset="77"/>
              </a:rPr>
              <a:t>CONTENT HEADLINE:</a:t>
            </a:r>
          </a:p>
        </p:txBody>
      </p:sp>
      <p:cxnSp>
        <p:nvCxnSpPr>
          <p:cNvPr id="3" name="Straight Connector 2">
            <a:extLst>
              <a:ext uri="{FF2B5EF4-FFF2-40B4-BE49-F238E27FC236}">
                <a16:creationId xmlns:a16="http://schemas.microsoft.com/office/drawing/2014/main" id="{20FACAD5-A97F-9D48-877C-4362C01F578E}"/>
              </a:ext>
            </a:extLst>
          </p:cNvPr>
          <p:cNvCxnSpPr>
            <a:cxnSpLocks/>
          </p:cNvCxnSpPr>
          <p:nvPr/>
        </p:nvCxnSpPr>
        <p:spPr>
          <a:xfrm>
            <a:off x="1066800" y="1600200"/>
            <a:ext cx="10058400" cy="0"/>
          </a:xfrm>
          <a:prstGeom prst="line">
            <a:avLst/>
          </a:prstGeom>
          <a:ln w="57150">
            <a:solidFill>
              <a:srgbClr val="7030A0"/>
            </a:solidFill>
          </a:ln>
        </p:spPr>
        <p:style>
          <a:lnRef idx="3">
            <a:schemeClr val="accent6"/>
          </a:lnRef>
          <a:fillRef idx="0">
            <a:schemeClr val="accent6"/>
          </a:fillRef>
          <a:effectRef idx="2">
            <a:schemeClr val="accent6"/>
          </a:effectRef>
          <a:fontRef idx="minor">
            <a:schemeClr val="tx1"/>
          </a:fontRef>
        </p:style>
      </p:cxnSp>
      <p:sp>
        <p:nvSpPr>
          <p:cNvPr id="5" name="TextBox 4">
            <a:extLst>
              <a:ext uri="{FF2B5EF4-FFF2-40B4-BE49-F238E27FC236}">
                <a16:creationId xmlns:a16="http://schemas.microsoft.com/office/drawing/2014/main" id="{DF476784-9185-9645-BAEE-ABBD278539BF}"/>
              </a:ext>
            </a:extLst>
          </p:cNvPr>
          <p:cNvSpPr txBox="1"/>
          <p:nvPr/>
        </p:nvSpPr>
        <p:spPr>
          <a:xfrm>
            <a:off x="990600" y="1828805"/>
            <a:ext cx="10210800" cy="3962395"/>
          </a:xfrm>
          <a:prstGeom prst="rect">
            <a:avLst/>
          </a:prstGeom>
          <a:noFill/>
        </p:spPr>
        <p:txBody>
          <a:bodyPr wrap="square" numCol="1" spcCol="182880" rtlCol="0">
            <a:noAutofit/>
          </a:bodyPr>
          <a:lstStyle/>
          <a:p>
            <a:pPr>
              <a:spcAft>
                <a:spcPts val="600"/>
              </a:spcAft>
            </a:pPr>
            <a:r>
              <a:rPr lang="en-US" sz="2200" dirty="0">
                <a:latin typeface="Source Sans Pro" panose="020B0503030403020204" pitchFamily="34" charset="77"/>
              </a:rPr>
              <a:t>Paul is a 32-year-old single, white male living with a roommate. He is a talented graphic artist and gets jobs easily but has trouble keeping them. He expresses shame about his lack of a college education. Paul has engaged in NSSI, cutting his upper arms. He has never attempted suicide but has recently had suicidal ideation with a plan to jump from the roof of his building. He has twice gone to the roof and contemplated jumping. Paul abuses alcohol and binges on cocaine. He has had aggressive episodes (e.g., gets into verbal confrontations with strangers). Paul reports being physically abused by his older brother until he was 10 years old. He has been in outpatient therapy for depression for the last three years and has been to the ED twice for NSSI behavior and active suicidal ideation. Paul’s ideation and urges to self-harm fluctuate.</a:t>
            </a:r>
          </a:p>
          <a:p>
            <a:pPr marL="457200" indent="-457200">
              <a:spcAft>
                <a:spcPts val="600"/>
              </a:spcAft>
              <a:buFont typeface="Arial" panose="020B0604020202020204" pitchFamily="34" charset="0"/>
              <a:buChar char="•"/>
            </a:pPr>
            <a:endParaRPr lang="en-US" sz="2200" dirty="0">
              <a:latin typeface="Source Sans Pro" panose="020B0503030403020204" pitchFamily="34" charset="77"/>
            </a:endParaRPr>
          </a:p>
          <a:p>
            <a:pPr marL="457200" indent="-457200">
              <a:spcAft>
                <a:spcPts val="600"/>
              </a:spcAft>
              <a:buFont typeface="Arial" panose="020B0604020202020204" pitchFamily="34" charset="0"/>
              <a:buChar char="•"/>
            </a:pPr>
            <a:endParaRPr lang="en-US" sz="2200" dirty="0">
              <a:latin typeface="Source Sans Pro" panose="020B0503030403020204" pitchFamily="34" charset="77"/>
            </a:endParaRPr>
          </a:p>
          <a:p>
            <a:pPr marL="457200" indent="-457200">
              <a:spcAft>
                <a:spcPts val="600"/>
              </a:spcAft>
              <a:buFont typeface="Arial" panose="020B0604020202020204" pitchFamily="34" charset="0"/>
              <a:buChar char="•"/>
            </a:pPr>
            <a:endParaRPr lang="en-US" sz="2200" dirty="0">
              <a:latin typeface="Source Sans Pro" panose="020B0503030403020204" pitchFamily="34" charset="77"/>
            </a:endParaRPr>
          </a:p>
          <a:p>
            <a:pPr marL="457200" indent="-457200" fontAlgn="t">
              <a:spcAft>
                <a:spcPts val="600"/>
              </a:spcAft>
              <a:buFont typeface="Arial" panose="020B0604020202020204" pitchFamily="34" charset="0"/>
              <a:buChar char="•"/>
            </a:pPr>
            <a:endParaRPr lang="en-US" sz="2200" dirty="0">
              <a:latin typeface="Source Sans Pro" panose="020B0503030403020204" pitchFamily="34" charset="77"/>
            </a:endParaRPr>
          </a:p>
        </p:txBody>
      </p:sp>
    </p:spTree>
    <p:extLst>
      <p:ext uri="{BB962C8B-B14F-4D97-AF65-F5344CB8AC3E}">
        <p14:creationId xmlns:p14="http://schemas.microsoft.com/office/powerpoint/2010/main" val="35926027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DAA590-5226-6448-A299-6DCEEE3E962E}"/>
              </a:ext>
            </a:extLst>
          </p:cNvPr>
          <p:cNvSpPr>
            <a:spLocks noGrp="1"/>
          </p:cNvSpPr>
          <p:nvPr>
            <p:ph type="title"/>
          </p:nvPr>
        </p:nvSpPr>
        <p:spPr>
          <a:xfrm>
            <a:off x="990600" y="914400"/>
            <a:ext cx="10363200" cy="685800"/>
          </a:xfrm>
        </p:spPr>
        <p:txBody>
          <a:bodyPr>
            <a:normAutofit/>
          </a:bodyPr>
          <a:lstStyle/>
          <a:p>
            <a:r>
              <a:rPr lang="en-US" sz="3600" b="1" cap="all" dirty="0">
                <a:solidFill>
                  <a:srgbClr val="7030A0"/>
                </a:solidFill>
                <a:latin typeface="Source Sans Pro" panose="020B0503030403020204" pitchFamily="34" charset="77"/>
              </a:rPr>
              <a:t>CONTENT HEADLINE:</a:t>
            </a:r>
          </a:p>
        </p:txBody>
      </p:sp>
      <p:cxnSp>
        <p:nvCxnSpPr>
          <p:cNvPr id="3" name="Straight Connector 2">
            <a:extLst>
              <a:ext uri="{FF2B5EF4-FFF2-40B4-BE49-F238E27FC236}">
                <a16:creationId xmlns:a16="http://schemas.microsoft.com/office/drawing/2014/main" id="{20FACAD5-A97F-9D48-877C-4362C01F578E}"/>
              </a:ext>
            </a:extLst>
          </p:cNvPr>
          <p:cNvCxnSpPr>
            <a:cxnSpLocks/>
          </p:cNvCxnSpPr>
          <p:nvPr/>
        </p:nvCxnSpPr>
        <p:spPr>
          <a:xfrm>
            <a:off x="1066800" y="1600200"/>
            <a:ext cx="10058400" cy="0"/>
          </a:xfrm>
          <a:prstGeom prst="line">
            <a:avLst/>
          </a:prstGeom>
          <a:ln w="57150">
            <a:solidFill>
              <a:srgbClr val="7030A0"/>
            </a:solidFill>
          </a:ln>
        </p:spPr>
        <p:style>
          <a:lnRef idx="3">
            <a:schemeClr val="accent6"/>
          </a:lnRef>
          <a:fillRef idx="0">
            <a:schemeClr val="accent6"/>
          </a:fillRef>
          <a:effectRef idx="2">
            <a:schemeClr val="accent6"/>
          </a:effectRef>
          <a:fontRef idx="minor">
            <a:schemeClr val="tx1"/>
          </a:fontRef>
        </p:style>
      </p:cxnSp>
      <p:sp>
        <p:nvSpPr>
          <p:cNvPr id="5" name="TextBox 4">
            <a:extLst>
              <a:ext uri="{FF2B5EF4-FFF2-40B4-BE49-F238E27FC236}">
                <a16:creationId xmlns:a16="http://schemas.microsoft.com/office/drawing/2014/main" id="{DF476784-9185-9645-BAEE-ABBD278539BF}"/>
              </a:ext>
            </a:extLst>
          </p:cNvPr>
          <p:cNvSpPr txBox="1"/>
          <p:nvPr/>
        </p:nvSpPr>
        <p:spPr>
          <a:xfrm>
            <a:off x="990600" y="1828805"/>
            <a:ext cx="10210800" cy="3962395"/>
          </a:xfrm>
          <a:prstGeom prst="rect">
            <a:avLst/>
          </a:prstGeom>
          <a:noFill/>
        </p:spPr>
        <p:txBody>
          <a:bodyPr wrap="square" numCol="1" spcCol="182880" rtlCol="0">
            <a:noAutofit/>
          </a:bodyPr>
          <a:lstStyle/>
          <a:p>
            <a:pPr>
              <a:spcAft>
                <a:spcPts val="600"/>
              </a:spcAft>
            </a:pPr>
            <a:r>
              <a:rPr lang="en-US" sz="2800" b="1" dirty="0">
                <a:latin typeface="Source Sans Pro" panose="020B0503030403020204" pitchFamily="34" charset="77"/>
              </a:rPr>
              <a:t>SUBHEAD STYLE</a:t>
            </a:r>
          </a:p>
          <a:p>
            <a:pPr lvl="1" indent="-457200">
              <a:spcAft>
                <a:spcPts val="600"/>
              </a:spcAft>
              <a:buFont typeface="Arial" panose="020B0604020202020204" pitchFamily="34" charset="0"/>
              <a:buChar char="•"/>
            </a:pPr>
            <a:r>
              <a:rPr lang="en-US" sz="2800" dirty="0">
                <a:latin typeface="Source Sans Pro" panose="020B0503030403020204" pitchFamily="34" charset="77"/>
              </a:rPr>
              <a:t>Warning signs</a:t>
            </a:r>
          </a:p>
          <a:p>
            <a:pPr lvl="1" indent="-457200">
              <a:spcAft>
                <a:spcPts val="600"/>
              </a:spcAft>
              <a:buFont typeface="Arial" panose="020B0604020202020204" pitchFamily="34" charset="0"/>
              <a:buChar char="•"/>
            </a:pPr>
            <a:r>
              <a:rPr lang="en-US" sz="2800" dirty="0">
                <a:latin typeface="Source Sans Pro" panose="020B0503030403020204" pitchFamily="34" charset="77"/>
              </a:rPr>
              <a:t>Internal coping strategies</a:t>
            </a:r>
          </a:p>
          <a:p>
            <a:pPr lvl="1" indent="-457200">
              <a:spcAft>
                <a:spcPts val="600"/>
              </a:spcAft>
              <a:buFont typeface="Arial" panose="020B0604020202020204" pitchFamily="34" charset="0"/>
              <a:buChar char="•"/>
            </a:pPr>
            <a:r>
              <a:rPr lang="en-US" sz="2800" dirty="0">
                <a:latin typeface="Source Sans Pro" panose="020B0503030403020204" pitchFamily="34" charset="77"/>
              </a:rPr>
              <a:t>People and settings that provide distraction</a:t>
            </a:r>
          </a:p>
          <a:p>
            <a:pPr lvl="1" indent="-457200">
              <a:spcAft>
                <a:spcPts val="600"/>
              </a:spcAft>
              <a:buFont typeface="Arial" panose="020B0604020202020204" pitchFamily="34" charset="0"/>
              <a:buChar char="•"/>
            </a:pPr>
            <a:r>
              <a:rPr lang="en-US" sz="2800" dirty="0">
                <a:latin typeface="Source Sans Pro" panose="020B0503030403020204" pitchFamily="34" charset="77"/>
              </a:rPr>
              <a:t>Professionals/agencies to contact</a:t>
            </a:r>
          </a:p>
          <a:p>
            <a:pPr lvl="1" indent="-457200">
              <a:spcAft>
                <a:spcPts val="600"/>
              </a:spcAft>
              <a:buFont typeface="Arial" panose="020B0604020202020204" pitchFamily="34" charset="0"/>
              <a:buChar char="•"/>
            </a:pPr>
            <a:r>
              <a:rPr lang="en-US" sz="2800" dirty="0">
                <a:latin typeface="Source Sans Pro" panose="020B0503030403020204" pitchFamily="34" charset="77"/>
              </a:rPr>
              <a:t>Ways to make environment safe</a:t>
            </a:r>
          </a:p>
          <a:p>
            <a:pPr marL="457200" indent="-457200" fontAlgn="t">
              <a:spcAft>
                <a:spcPts val="600"/>
              </a:spcAft>
              <a:buFont typeface="Arial" panose="020B0604020202020204" pitchFamily="34" charset="0"/>
              <a:buChar char="•"/>
            </a:pPr>
            <a:endParaRPr lang="en-US" sz="2800" dirty="0">
              <a:latin typeface="Source Sans Pro" panose="020B0503030403020204" pitchFamily="34" charset="77"/>
            </a:endParaRPr>
          </a:p>
        </p:txBody>
      </p:sp>
      <p:sp>
        <p:nvSpPr>
          <p:cNvPr id="10" name="TextBox 9">
            <a:extLst>
              <a:ext uri="{FF2B5EF4-FFF2-40B4-BE49-F238E27FC236}">
                <a16:creationId xmlns:a16="http://schemas.microsoft.com/office/drawing/2014/main" id="{C5051338-B8F3-B040-9DCD-4295537C3B5D}"/>
              </a:ext>
            </a:extLst>
          </p:cNvPr>
          <p:cNvSpPr txBox="1"/>
          <p:nvPr/>
        </p:nvSpPr>
        <p:spPr>
          <a:xfrm>
            <a:off x="990600" y="6459379"/>
            <a:ext cx="5105400" cy="246221"/>
          </a:xfrm>
          <a:prstGeom prst="rect">
            <a:avLst/>
          </a:prstGeom>
          <a:noFill/>
        </p:spPr>
        <p:txBody>
          <a:bodyPr wrap="square" rtlCol="0">
            <a:spAutoFit/>
          </a:bodyPr>
          <a:lstStyle/>
          <a:p>
            <a:r>
              <a:rPr lang="en-US" sz="1000" b="1" cap="all" dirty="0">
                <a:solidFill>
                  <a:srgbClr val="BEB4AB"/>
                </a:solidFill>
                <a:latin typeface="Source Sans Pro" panose="020B0503030403020204" pitchFamily="34" charset="77"/>
              </a:rPr>
              <a:t>TITLE</a:t>
            </a:r>
          </a:p>
        </p:txBody>
      </p:sp>
    </p:spTree>
    <p:extLst>
      <p:ext uri="{BB962C8B-B14F-4D97-AF65-F5344CB8AC3E}">
        <p14:creationId xmlns:p14="http://schemas.microsoft.com/office/powerpoint/2010/main" val="28339470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DAA590-5226-6448-A299-6DCEEE3E962E}"/>
              </a:ext>
            </a:extLst>
          </p:cNvPr>
          <p:cNvSpPr>
            <a:spLocks noGrp="1"/>
          </p:cNvSpPr>
          <p:nvPr>
            <p:ph type="title"/>
          </p:nvPr>
        </p:nvSpPr>
        <p:spPr>
          <a:xfrm>
            <a:off x="990600" y="914400"/>
            <a:ext cx="10363200" cy="685800"/>
          </a:xfrm>
        </p:spPr>
        <p:txBody>
          <a:bodyPr>
            <a:normAutofit/>
          </a:bodyPr>
          <a:lstStyle/>
          <a:p>
            <a:r>
              <a:rPr lang="en-US" sz="3600" b="1" cap="all" dirty="0">
                <a:solidFill>
                  <a:srgbClr val="7030A0"/>
                </a:solidFill>
                <a:latin typeface="Source Sans Pro" panose="020B0503030403020204" pitchFamily="34" charset="77"/>
              </a:rPr>
              <a:t>CONTENT HEADLINE:</a:t>
            </a:r>
          </a:p>
        </p:txBody>
      </p:sp>
      <p:cxnSp>
        <p:nvCxnSpPr>
          <p:cNvPr id="3" name="Straight Connector 2">
            <a:extLst>
              <a:ext uri="{FF2B5EF4-FFF2-40B4-BE49-F238E27FC236}">
                <a16:creationId xmlns:a16="http://schemas.microsoft.com/office/drawing/2014/main" id="{20FACAD5-A97F-9D48-877C-4362C01F578E}"/>
              </a:ext>
            </a:extLst>
          </p:cNvPr>
          <p:cNvCxnSpPr>
            <a:cxnSpLocks/>
          </p:cNvCxnSpPr>
          <p:nvPr/>
        </p:nvCxnSpPr>
        <p:spPr>
          <a:xfrm>
            <a:off x="1066800" y="1600200"/>
            <a:ext cx="10058400" cy="0"/>
          </a:xfrm>
          <a:prstGeom prst="line">
            <a:avLst/>
          </a:prstGeom>
          <a:ln w="57150">
            <a:solidFill>
              <a:srgbClr val="7030A0"/>
            </a:solidFill>
          </a:ln>
        </p:spPr>
        <p:style>
          <a:lnRef idx="3">
            <a:schemeClr val="accent6"/>
          </a:lnRef>
          <a:fillRef idx="0">
            <a:schemeClr val="accent6"/>
          </a:fillRef>
          <a:effectRef idx="2">
            <a:schemeClr val="accent6"/>
          </a:effectRef>
          <a:fontRef idx="minor">
            <a:schemeClr val="tx1"/>
          </a:fontRef>
        </p:style>
      </p:cxnSp>
      <p:sp>
        <p:nvSpPr>
          <p:cNvPr id="5" name="TextBox 4">
            <a:extLst>
              <a:ext uri="{FF2B5EF4-FFF2-40B4-BE49-F238E27FC236}">
                <a16:creationId xmlns:a16="http://schemas.microsoft.com/office/drawing/2014/main" id="{DF476784-9185-9645-BAEE-ABBD278539BF}"/>
              </a:ext>
            </a:extLst>
          </p:cNvPr>
          <p:cNvSpPr txBox="1"/>
          <p:nvPr/>
        </p:nvSpPr>
        <p:spPr>
          <a:xfrm>
            <a:off x="990600" y="1828800"/>
            <a:ext cx="10210800" cy="3962400"/>
          </a:xfrm>
          <a:prstGeom prst="rect">
            <a:avLst/>
          </a:prstGeom>
          <a:noFill/>
        </p:spPr>
        <p:txBody>
          <a:bodyPr wrap="square" numCol="1" spcCol="182880" rtlCol="0">
            <a:noAutofit/>
          </a:bodyPr>
          <a:lstStyle/>
          <a:p>
            <a:pPr>
              <a:spcAft>
                <a:spcPts val="600"/>
              </a:spcAft>
            </a:pPr>
            <a:r>
              <a:rPr lang="en-US" sz="5400" dirty="0">
                <a:latin typeface="Source Sans Pro" panose="020B0503030403020204" pitchFamily="34" charset="77"/>
              </a:rPr>
              <a:t>Use systematic screening and comprehensive risk assessment to identify at-risk consumers</a:t>
            </a:r>
          </a:p>
          <a:p>
            <a:pPr>
              <a:spcAft>
                <a:spcPts val="600"/>
              </a:spcAft>
            </a:pPr>
            <a:endParaRPr lang="en-US" sz="5400" dirty="0">
              <a:latin typeface="Source Sans Pro" panose="020B0503030403020204" pitchFamily="34" charset="77"/>
            </a:endParaRPr>
          </a:p>
          <a:p>
            <a:pPr marL="457200" indent="-457200" fontAlgn="t">
              <a:spcAft>
                <a:spcPts val="600"/>
              </a:spcAft>
              <a:buFont typeface="Arial" panose="020B0604020202020204" pitchFamily="34" charset="0"/>
              <a:buChar char="•"/>
            </a:pPr>
            <a:endParaRPr lang="en-US" sz="2800" dirty="0">
              <a:latin typeface="Source Sans Pro" panose="020B0503030403020204" pitchFamily="34" charset="77"/>
            </a:endParaRPr>
          </a:p>
        </p:txBody>
      </p:sp>
      <p:sp>
        <p:nvSpPr>
          <p:cNvPr id="8" name="TextBox 7">
            <a:extLst>
              <a:ext uri="{FF2B5EF4-FFF2-40B4-BE49-F238E27FC236}">
                <a16:creationId xmlns:a16="http://schemas.microsoft.com/office/drawing/2014/main" id="{1714D137-7B7E-F140-9B57-7F8437118847}"/>
              </a:ext>
            </a:extLst>
          </p:cNvPr>
          <p:cNvSpPr txBox="1"/>
          <p:nvPr/>
        </p:nvSpPr>
        <p:spPr>
          <a:xfrm>
            <a:off x="990600" y="6459379"/>
            <a:ext cx="5105400" cy="246221"/>
          </a:xfrm>
          <a:prstGeom prst="rect">
            <a:avLst/>
          </a:prstGeom>
          <a:noFill/>
        </p:spPr>
        <p:txBody>
          <a:bodyPr wrap="square" rtlCol="0">
            <a:spAutoFit/>
          </a:bodyPr>
          <a:lstStyle/>
          <a:p>
            <a:r>
              <a:rPr lang="en-US" sz="1000" b="1" cap="all" dirty="0">
                <a:solidFill>
                  <a:srgbClr val="BEB4AB"/>
                </a:solidFill>
                <a:latin typeface="Source Sans Pro" panose="020B0503030403020204" pitchFamily="34" charset="77"/>
              </a:rPr>
              <a:t>TITLE</a:t>
            </a:r>
          </a:p>
        </p:txBody>
      </p:sp>
    </p:spTree>
    <p:extLst>
      <p:ext uri="{BB962C8B-B14F-4D97-AF65-F5344CB8AC3E}">
        <p14:creationId xmlns:p14="http://schemas.microsoft.com/office/powerpoint/2010/main" val="29157496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448</TotalTime>
  <Words>654</Words>
  <Application>Microsoft Office PowerPoint</Application>
  <PresentationFormat>Widescreen</PresentationFormat>
  <Paragraphs>96</Paragraphs>
  <Slides>17</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Calibri</vt:lpstr>
      <vt:lpstr>Calibri Light</vt:lpstr>
      <vt:lpstr>Domine</vt:lpstr>
      <vt:lpstr>Source Sans Pro</vt:lpstr>
      <vt:lpstr>Office Theme</vt:lpstr>
      <vt:lpstr>PowerPoint Presentation</vt:lpstr>
      <vt:lpstr>Title Style</vt:lpstr>
      <vt:lpstr>Primary Header</vt:lpstr>
      <vt:lpstr>CONTENT HEADLINE:</vt:lpstr>
      <vt:lpstr>CONTENT HEADLINE:</vt:lpstr>
      <vt:lpstr>CONTENT HEADLINE:</vt:lpstr>
      <vt:lpstr>CONTENT HEADLINE:</vt:lpstr>
      <vt:lpstr>CONTENT HEADLINE:</vt:lpstr>
      <vt:lpstr>CONTENT HEADLINE:</vt:lpstr>
      <vt:lpstr>Callout Style</vt:lpstr>
      <vt:lpstr>CONTENT HEADLINE:</vt:lpstr>
      <vt:lpstr>CONTENT HEADLINE:</vt:lpstr>
      <vt:lpstr>CONTENT HEADLINE:</vt:lpstr>
      <vt:lpstr>CONTENT HEADLINE:</vt:lpstr>
      <vt:lpstr>CONTENT HEADLINE:</vt:lpstr>
      <vt:lpstr>CONTENT HEADLINE:</vt:lpstr>
      <vt:lpstr>Callout Style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Suicide</dc:title>
  <dc:creator>jon@lengthofdaylight.com</dc:creator>
  <cp:lastModifiedBy>Tiffany Faulkner</cp:lastModifiedBy>
  <cp:revision>17</cp:revision>
  <dcterms:created xsi:type="dcterms:W3CDTF">2021-09-13T21:09:51Z</dcterms:created>
  <dcterms:modified xsi:type="dcterms:W3CDTF">2024-08-09T20:19:33Z</dcterms:modified>
</cp:coreProperties>
</file>